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CBB9A0-0B33-46B2-A978-DC2A48DD3A8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C18899F-ADC0-4285-881F-B182E15C0507}">
      <dgm:prSet/>
      <dgm:spPr/>
      <dgm:t>
        <a:bodyPr/>
        <a:lstStyle/>
        <a:p>
          <a:r>
            <a:rPr lang="en-US"/>
            <a:t>Analyse stakeholders: to understand their attitudes, perspectives, requirements, and preferences regarding the project or initiative.</a:t>
          </a:r>
        </a:p>
      </dgm:t>
    </dgm:pt>
    <dgm:pt modelId="{BE80D600-416D-474E-8C5C-38AC7D7E1768}" type="parTrans" cxnId="{CCBF63B5-7812-4071-B931-8D605F05C5C9}">
      <dgm:prSet/>
      <dgm:spPr/>
      <dgm:t>
        <a:bodyPr/>
        <a:lstStyle/>
        <a:p>
          <a:endParaRPr lang="en-US"/>
        </a:p>
      </dgm:t>
    </dgm:pt>
    <dgm:pt modelId="{0EC5E09B-95AA-4A14-A672-03D4D965D94E}" type="sibTrans" cxnId="{CCBF63B5-7812-4071-B931-8D605F05C5C9}">
      <dgm:prSet/>
      <dgm:spPr/>
      <dgm:t>
        <a:bodyPr/>
        <a:lstStyle/>
        <a:p>
          <a:endParaRPr lang="en-US"/>
        </a:p>
      </dgm:t>
    </dgm:pt>
    <dgm:pt modelId="{E87690C6-E7DE-4B81-9FBC-74DE9907989B}">
      <dgm:prSet/>
      <dgm:spPr/>
      <dgm:t>
        <a:bodyPr/>
        <a:lstStyle/>
        <a:p>
          <a:r>
            <a:rPr lang="en-US"/>
            <a:t>Tools: Employ tools like stakeholder matrices, power/interest grids, and stakeholder registers to categorise stakeholders based on their level of influence, interest, and impact.</a:t>
          </a:r>
        </a:p>
      </dgm:t>
    </dgm:pt>
    <dgm:pt modelId="{B0FC43F4-995F-4657-B099-EC359C6FEE56}" type="parTrans" cxnId="{11F8BFBA-6A78-4364-994F-4AEA96334DB6}">
      <dgm:prSet/>
      <dgm:spPr/>
      <dgm:t>
        <a:bodyPr/>
        <a:lstStyle/>
        <a:p>
          <a:endParaRPr lang="en-US"/>
        </a:p>
      </dgm:t>
    </dgm:pt>
    <dgm:pt modelId="{12FF5686-09FB-4618-A1C9-4D57405D56CA}" type="sibTrans" cxnId="{11F8BFBA-6A78-4364-994F-4AEA96334DB6}">
      <dgm:prSet/>
      <dgm:spPr/>
      <dgm:t>
        <a:bodyPr/>
        <a:lstStyle/>
        <a:p>
          <a:endParaRPr lang="en-US"/>
        </a:p>
      </dgm:t>
    </dgm:pt>
    <dgm:pt modelId="{72EE8D40-8738-4EFB-85DA-3A01C88E95E6}" type="pres">
      <dgm:prSet presAssocID="{96CBB9A0-0B33-46B2-A978-DC2A48DD3A8C}" presName="root" presStyleCnt="0">
        <dgm:presLayoutVars>
          <dgm:dir/>
          <dgm:resizeHandles val="exact"/>
        </dgm:presLayoutVars>
      </dgm:prSet>
      <dgm:spPr/>
    </dgm:pt>
    <dgm:pt modelId="{79BFAE59-281B-42B2-9B06-A04746B5F91D}" type="pres">
      <dgm:prSet presAssocID="{0C18899F-ADC0-4285-881F-B182E15C0507}" presName="compNode" presStyleCnt="0"/>
      <dgm:spPr/>
    </dgm:pt>
    <dgm:pt modelId="{9395AA70-AF28-4C28-AA5A-790186B7B570}" type="pres">
      <dgm:prSet presAssocID="{0C18899F-ADC0-4285-881F-B182E15C0507}" presName="bgRect" presStyleLbl="bgShp" presStyleIdx="0" presStyleCnt="2"/>
      <dgm:spPr/>
    </dgm:pt>
    <dgm:pt modelId="{F335DEE1-F739-490F-AE2E-F1B2F6453C10}" type="pres">
      <dgm:prSet presAssocID="{0C18899F-ADC0-4285-881F-B182E15C050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AB7A090C-D494-40C0-A196-A2FFEDABB268}" type="pres">
      <dgm:prSet presAssocID="{0C18899F-ADC0-4285-881F-B182E15C0507}" presName="spaceRect" presStyleCnt="0"/>
      <dgm:spPr/>
    </dgm:pt>
    <dgm:pt modelId="{E6C2EED9-2946-4A1B-BAEA-47F9DFFF2484}" type="pres">
      <dgm:prSet presAssocID="{0C18899F-ADC0-4285-881F-B182E15C0507}" presName="parTx" presStyleLbl="revTx" presStyleIdx="0" presStyleCnt="2">
        <dgm:presLayoutVars>
          <dgm:chMax val="0"/>
          <dgm:chPref val="0"/>
        </dgm:presLayoutVars>
      </dgm:prSet>
      <dgm:spPr/>
    </dgm:pt>
    <dgm:pt modelId="{F0E76380-6B46-4DF6-87CA-4E61AFECEE16}" type="pres">
      <dgm:prSet presAssocID="{0EC5E09B-95AA-4A14-A672-03D4D965D94E}" presName="sibTrans" presStyleCnt="0"/>
      <dgm:spPr/>
    </dgm:pt>
    <dgm:pt modelId="{9C21BA62-3B2A-4177-BC8F-1FE4764CE5FC}" type="pres">
      <dgm:prSet presAssocID="{E87690C6-E7DE-4B81-9FBC-74DE9907989B}" presName="compNode" presStyleCnt="0"/>
      <dgm:spPr/>
    </dgm:pt>
    <dgm:pt modelId="{6E3A6CFA-0213-42AD-8C16-F545B73BF453}" type="pres">
      <dgm:prSet presAssocID="{E87690C6-E7DE-4B81-9FBC-74DE9907989B}" presName="bgRect" presStyleLbl="bgShp" presStyleIdx="1" presStyleCnt="2"/>
      <dgm:spPr/>
    </dgm:pt>
    <dgm:pt modelId="{DD0F1E44-4250-4A2C-BE4B-CC014732D41D}" type="pres">
      <dgm:prSet presAssocID="{E87690C6-E7DE-4B81-9FBC-74DE9907989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3DA9FFB-E86F-481B-96D0-F3D5DEAD508F}" type="pres">
      <dgm:prSet presAssocID="{E87690C6-E7DE-4B81-9FBC-74DE9907989B}" presName="spaceRect" presStyleCnt="0"/>
      <dgm:spPr/>
    </dgm:pt>
    <dgm:pt modelId="{D51CA79B-7CAF-44D2-81DA-F56D0179BEE0}" type="pres">
      <dgm:prSet presAssocID="{E87690C6-E7DE-4B81-9FBC-74DE9907989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CC3DC51-20D3-445C-91AA-60CB7B35A10F}" type="presOf" srcId="{E87690C6-E7DE-4B81-9FBC-74DE9907989B}" destId="{D51CA79B-7CAF-44D2-81DA-F56D0179BEE0}" srcOrd="0" destOrd="0" presId="urn:microsoft.com/office/officeart/2018/2/layout/IconVerticalSolidList"/>
    <dgm:cxn modelId="{4005138B-A853-422B-8498-1AC64DAD5CEB}" type="presOf" srcId="{96CBB9A0-0B33-46B2-A978-DC2A48DD3A8C}" destId="{72EE8D40-8738-4EFB-85DA-3A01C88E95E6}" srcOrd="0" destOrd="0" presId="urn:microsoft.com/office/officeart/2018/2/layout/IconVerticalSolidList"/>
    <dgm:cxn modelId="{1B055CAA-DC77-409B-8345-54BB487A4D53}" type="presOf" srcId="{0C18899F-ADC0-4285-881F-B182E15C0507}" destId="{E6C2EED9-2946-4A1B-BAEA-47F9DFFF2484}" srcOrd="0" destOrd="0" presId="urn:microsoft.com/office/officeart/2018/2/layout/IconVerticalSolidList"/>
    <dgm:cxn modelId="{CCBF63B5-7812-4071-B931-8D605F05C5C9}" srcId="{96CBB9A0-0B33-46B2-A978-DC2A48DD3A8C}" destId="{0C18899F-ADC0-4285-881F-B182E15C0507}" srcOrd="0" destOrd="0" parTransId="{BE80D600-416D-474E-8C5C-38AC7D7E1768}" sibTransId="{0EC5E09B-95AA-4A14-A672-03D4D965D94E}"/>
    <dgm:cxn modelId="{11F8BFBA-6A78-4364-994F-4AEA96334DB6}" srcId="{96CBB9A0-0B33-46B2-A978-DC2A48DD3A8C}" destId="{E87690C6-E7DE-4B81-9FBC-74DE9907989B}" srcOrd="1" destOrd="0" parTransId="{B0FC43F4-995F-4657-B099-EC359C6FEE56}" sibTransId="{12FF5686-09FB-4618-A1C9-4D57405D56CA}"/>
    <dgm:cxn modelId="{55AE85F0-35F3-40E9-B449-9B87D6641624}" type="presParOf" srcId="{72EE8D40-8738-4EFB-85DA-3A01C88E95E6}" destId="{79BFAE59-281B-42B2-9B06-A04746B5F91D}" srcOrd="0" destOrd="0" presId="urn:microsoft.com/office/officeart/2018/2/layout/IconVerticalSolidList"/>
    <dgm:cxn modelId="{5F568F1D-7BD6-4DF0-9C8A-D66630B55339}" type="presParOf" srcId="{79BFAE59-281B-42B2-9B06-A04746B5F91D}" destId="{9395AA70-AF28-4C28-AA5A-790186B7B570}" srcOrd="0" destOrd="0" presId="urn:microsoft.com/office/officeart/2018/2/layout/IconVerticalSolidList"/>
    <dgm:cxn modelId="{F74CA7FC-F919-4FD5-82B5-18D096720632}" type="presParOf" srcId="{79BFAE59-281B-42B2-9B06-A04746B5F91D}" destId="{F335DEE1-F739-490F-AE2E-F1B2F6453C10}" srcOrd="1" destOrd="0" presId="urn:microsoft.com/office/officeart/2018/2/layout/IconVerticalSolidList"/>
    <dgm:cxn modelId="{3A7A35DD-CEFF-4C47-93D5-2E02EF25036C}" type="presParOf" srcId="{79BFAE59-281B-42B2-9B06-A04746B5F91D}" destId="{AB7A090C-D494-40C0-A196-A2FFEDABB268}" srcOrd="2" destOrd="0" presId="urn:microsoft.com/office/officeart/2018/2/layout/IconVerticalSolidList"/>
    <dgm:cxn modelId="{8CA8F31D-1513-43AA-ABFE-D3EF36D1A7DA}" type="presParOf" srcId="{79BFAE59-281B-42B2-9B06-A04746B5F91D}" destId="{E6C2EED9-2946-4A1B-BAEA-47F9DFFF2484}" srcOrd="3" destOrd="0" presId="urn:microsoft.com/office/officeart/2018/2/layout/IconVerticalSolidList"/>
    <dgm:cxn modelId="{5E187B02-4214-4DF5-8044-A0160C0626DF}" type="presParOf" srcId="{72EE8D40-8738-4EFB-85DA-3A01C88E95E6}" destId="{F0E76380-6B46-4DF6-87CA-4E61AFECEE16}" srcOrd="1" destOrd="0" presId="urn:microsoft.com/office/officeart/2018/2/layout/IconVerticalSolidList"/>
    <dgm:cxn modelId="{6AE8F3BE-FADC-41B7-BA95-60C4450AD9AB}" type="presParOf" srcId="{72EE8D40-8738-4EFB-85DA-3A01C88E95E6}" destId="{9C21BA62-3B2A-4177-BC8F-1FE4764CE5FC}" srcOrd="2" destOrd="0" presId="urn:microsoft.com/office/officeart/2018/2/layout/IconVerticalSolidList"/>
    <dgm:cxn modelId="{7705F9FB-8F84-4BE9-9D23-D565108A49D8}" type="presParOf" srcId="{9C21BA62-3B2A-4177-BC8F-1FE4764CE5FC}" destId="{6E3A6CFA-0213-42AD-8C16-F545B73BF453}" srcOrd="0" destOrd="0" presId="urn:microsoft.com/office/officeart/2018/2/layout/IconVerticalSolidList"/>
    <dgm:cxn modelId="{5D1DF1EF-17BB-4D59-AE19-CEAF2C2E0E2C}" type="presParOf" srcId="{9C21BA62-3B2A-4177-BC8F-1FE4764CE5FC}" destId="{DD0F1E44-4250-4A2C-BE4B-CC014732D41D}" srcOrd="1" destOrd="0" presId="urn:microsoft.com/office/officeart/2018/2/layout/IconVerticalSolidList"/>
    <dgm:cxn modelId="{97ACE478-1491-46DC-BBBF-0E0F0A458810}" type="presParOf" srcId="{9C21BA62-3B2A-4177-BC8F-1FE4764CE5FC}" destId="{03DA9FFB-E86F-481B-96D0-F3D5DEAD508F}" srcOrd="2" destOrd="0" presId="urn:microsoft.com/office/officeart/2018/2/layout/IconVerticalSolidList"/>
    <dgm:cxn modelId="{C967C9EA-DE7B-4FB1-9D56-61B82AEEAFD9}" type="presParOf" srcId="{9C21BA62-3B2A-4177-BC8F-1FE4764CE5FC}" destId="{D51CA79B-7CAF-44D2-81DA-F56D0179BEE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624069-48E0-417D-8A47-A83C624C0AC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D1D17C-44B9-4843-B3CB-6EFDEBDBBA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Once stakeholders are identified, it's important to prioritize them based on their level of influence, impact, and importance. </a:t>
          </a:r>
        </a:p>
      </dgm:t>
    </dgm:pt>
    <dgm:pt modelId="{1EB8782C-9D3E-4895-B7E4-36F35DE29875}" type="parTrans" cxnId="{5223E327-1168-4511-B550-D0135F75C74E}">
      <dgm:prSet/>
      <dgm:spPr/>
      <dgm:t>
        <a:bodyPr/>
        <a:lstStyle/>
        <a:p>
          <a:endParaRPr lang="en-US"/>
        </a:p>
      </dgm:t>
    </dgm:pt>
    <dgm:pt modelId="{4119313A-C766-42E5-BB4A-AD7EFBCEE388}" type="sibTrans" cxnId="{5223E327-1168-4511-B550-D0135F75C74E}">
      <dgm:prSet/>
      <dgm:spPr/>
      <dgm:t>
        <a:bodyPr/>
        <a:lstStyle/>
        <a:p>
          <a:endParaRPr lang="en-US"/>
        </a:p>
      </dgm:t>
    </dgm:pt>
    <dgm:pt modelId="{358C8363-AA69-4813-A19F-D7216074BA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Stakeholders can be categorized into primary, secondary, or tertiary groups depending on their degree of involvement and dependency on the project's outcomes. </a:t>
          </a:r>
        </a:p>
      </dgm:t>
    </dgm:pt>
    <dgm:pt modelId="{E15FADA9-3019-4468-B2B9-C8B904987022}" type="parTrans" cxnId="{594E163B-A591-4AD2-B087-BDF22FD5653A}">
      <dgm:prSet/>
      <dgm:spPr/>
      <dgm:t>
        <a:bodyPr/>
        <a:lstStyle/>
        <a:p>
          <a:endParaRPr lang="en-US"/>
        </a:p>
      </dgm:t>
    </dgm:pt>
    <dgm:pt modelId="{1DDD7043-5201-4289-A0BB-CD4DC8B4DE14}" type="sibTrans" cxnId="{594E163B-A591-4AD2-B087-BDF22FD5653A}">
      <dgm:prSet/>
      <dgm:spPr/>
      <dgm:t>
        <a:bodyPr/>
        <a:lstStyle/>
        <a:p>
          <a:endParaRPr lang="en-US"/>
        </a:p>
      </dgm:t>
    </dgm:pt>
    <dgm:pt modelId="{35FA9356-3DFA-4DFC-A142-796C199AE7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helps in allocating resources and attention effectively.</a:t>
          </a:r>
        </a:p>
      </dgm:t>
    </dgm:pt>
    <dgm:pt modelId="{970E0B9C-E8D8-40B8-89EE-766467968B38}" type="parTrans" cxnId="{3F4245A6-8F66-4578-AB67-1AFC0AC37B75}">
      <dgm:prSet/>
      <dgm:spPr/>
      <dgm:t>
        <a:bodyPr/>
        <a:lstStyle/>
        <a:p>
          <a:endParaRPr lang="en-US"/>
        </a:p>
      </dgm:t>
    </dgm:pt>
    <dgm:pt modelId="{0132DD57-9D15-4673-8438-75E918DE9555}" type="sibTrans" cxnId="{3F4245A6-8F66-4578-AB67-1AFC0AC37B75}">
      <dgm:prSet/>
      <dgm:spPr/>
      <dgm:t>
        <a:bodyPr/>
        <a:lstStyle/>
        <a:p>
          <a:endParaRPr lang="en-US"/>
        </a:p>
      </dgm:t>
    </dgm:pt>
    <dgm:pt modelId="{8F2ABA44-DA5E-42CE-BC55-832C4DCE64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Factors for Prioritization: Consider stakeholders' level of influence, impact, urgency of needs, alignment with project goals, and level of dependency on the project's outcomes.</a:t>
          </a:r>
        </a:p>
      </dgm:t>
    </dgm:pt>
    <dgm:pt modelId="{AB2A9C78-3F8F-4865-AAD9-51048BA863A9}" type="parTrans" cxnId="{A6E61F89-26B9-4DB1-BB42-2AC96C622021}">
      <dgm:prSet/>
      <dgm:spPr/>
      <dgm:t>
        <a:bodyPr/>
        <a:lstStyle/>
        <a:p>
          <a:endParaRPr lang="en-US"/>
        </a:p>
      </dgm:t>
    </dgm:pt>
    <dgm:pt modelId="{67F43DBF-5DFE-4517-A688-17A44FE2DB29}" type="sibTrans" cxnId="{A6E61F89-26B9-4DB1-BB42-2AC96C622021}">
      <dgm:prSet/>
      <dgm:spPr/>
      <dgm:t>
        <a:bodyPr/>
        <a:lstStyle/>
        <a:p>
          <a:endParaRPr lang="en-US"/>
        </a:p>
      </dgm:t>
    </dgm:pt>
    <dgm:pt modelId="{5142CD0D-EB01-4BB9-BC4F-DE2B843CB4CA}" type="pres">
      <dgm:prSet presAssocID="{D1624069-48E0-417D-8A47-A83C624C0ACB}" presName="root" presStyleCnt="0">
        <dgm:presLayoutVars>
          <dgm:dir/>
          <dgm:resizeHandles val="exact"/>
        </dgm:presLayoutVars>
      </dgm:prSet>
      <dgm:spPr/>
    </dgm:pt>
    <dgm:pt modelId="{04B90F4A-0008-421F-BD64-AB6ADC82208F}" type="pres">
      <dgm:prSet presAssocID="{8CD1D17C-44B9-4843-B3CB-6EFDEBDBBAE2}" presName="compNode" presStyleCnt="0"/>
      <dgm:spPr/>
    </dgm:pt>
    <dgm:pt modelId="{6B63D621-5545-4AC8-96C1-47BC68E26458}" type="pres">
      <dgm:prSet presAssocID="{8CD1D17C-44B9-4843-B3CB-6EFDEBDBBAE2}" presName="bgRect" presStyleLbl="bgShp" presStyleIdx="0" presStyleCnt="4"/>
      <dgm:spPr>
        <a:ln>
          <a:solidFill>
            <a:schemeClr val="accent4">
              <a:lumMod val="75000"/>
            </a:schemeClr>
          </a:solidFill>
        </a:ln>
      </dgm:spPr>
    </dgm:pt>
    <dgm:pt modelId="{27723F94-B6EE-42EA-BA07-A937986B4D43}" type="pres">
      <dgm:prSet presAssocID="{8CD1D17C-44B9-4843-B3CB-6EFDEBDBBAE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3A6AD29B-A695-432A-AF37-A3EE486E042B}" type="pres">
      <dgm:prSet presAssocID="{8CD1D17C-44B9-4843-B3CB-6EFDEBDBBAE2}" presName="spaceRect" presStyleCnt="0"/>
      <dgm:spPr/>
    </dgm:pt>
    <dgm:pt modelId="{32FD5CE3-B225-49F4-9A02-029637876740}" type="pres">
      <dgm:prSet presAssocID="{8CD1D17C-44B9-4843-B3CB-6EFDEBDBBAE2}" presName="parTx" presStyleLbl="revTx" presStyleIdx="0" presStyleCnt="4">
        <dgm:presLayoutVars>
          <dgm:chMax val="0"/>
          <dgm:chPref val="0"/>
        </dgm:presLayoutVars>
      </dgm:prSet>
      <dgm:spPr/>
    </dgm:pt>
    <dgm:pt modelId="{4C695818-FE02-487E-866D-58AAE6DAC263}" type="pres">
      <dgm:prSet presAssocID="{4119313A-C766-42E5-BB4A-AD7EFBCEE388}" presName="sibTrans" presStyleCnt="0"/>
      <dgm:spPr/>
    </dgm:pt>
    <dgm:pt modelId="{C97E5B7D-7C98-4954-861D-1E350A873FC8}" type="pres">
      <dgm:prSet presAssocID="{358C8363-AA69-4813-A19F-D7216074BA4C}" presName="compNode" presStyleCnt="0"/>
      <dgm:spPr/>
    </dgm:pt>
    <dgm:pt modelId="{07781155-B616-450A-873C-62297975E4E2}" type="pres">
      <dgm:prSet presAssocID="{358C8363-AA69-4813-A19F-D7216074BA4C}" presName="bgRect" presStyleLbl="bgShp" presStyleIdx="1" presStyleCnt="4"/>
      <dgm:spPr>
        <a:ln>
          <a:solidFill>
            <a:schemeClr val="accent4">
              <a:lumMod val="75000"/>
            </a:schemeClr>
          </a:solidFill>
        </a:ln>
      </dgm:spPr>
    </dgm:pt>
    <dgm:pt modelId="{BF128FD5-ABA3-411F-B089-3439CC3E3EF1}" type="pres">
      <dgm:prSet presAssocID="{358C8363-AA69-4813-A19F-D7216074BA4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6B781665-BDA9-427F-9435-8E4EA11D8C03}" type="pres">
      <dgm:prSet presAssocID="{358C8363-AA69-4813-A19F-D7216074BA4C}" presName="spaceRect" presStyleCnt="0"/>
      <dgm:spPr/>
    </dgm:pt>
    <dgm:pt modelId="{2D61E1CD-D2D4-41A7-A808-990C7692722F}" type="pres">
      <dgm:prSet presAssocID="{358C8363-AA69-4813-A19F-D7216074BA4C}" presName="parTx" presStyleLbl="revTx" presStyleIdx="1" presStyleCnt="4">
        <dgm:presLayoutVars>
          <dgm:chMax val="0"/>
          <dgm:chPref val="0"/>
        </dgm:presLayoutVars>
      </dgm:prSet>
      <dgm:spPr/>
    </dgm:pt>
    <dgm:pt modelId="{1B1E85D0-541A-4E90-B0CD-899BD643EC53}" type="pres">
      <dgm:prSet presAssocID="{1DDD7043-5201-4289-A0BB-CD4DC8B4DE14}" presName="sibTrans" presStyleCnt="0"/>
      <dgm:spPr/>
    </dgm:pt>
    <dgm:pt modelId="{AF428076-9B8C-4546-98C4-02630F07C77B}" type="pres">
      <dgm:prSet presAssocID="{35FA9356-3DFA-4DFC-A142-796C199AE7C7}" presName="compNode" presStyleCnt="0"/>
      <dgm:spPr/>
    </dgm:pt>
    <dgm:pt modelId="{EFA79421-23FA-4F54-A1C6-2D3855A7FF3A}" type="pres">
      <dgm:prSet presAssocID="{35FA9356-3DFA-4DFC-A142-796C199AE7C7}" presName="bgRect" presStyleLbl="bgShp" presStyleIdx="2" presStyleCnt="4"/>
      <dgm:spPr>
        <a:ln>
          <a:solidFill>
            <a:schemeClr val="accent4">
              <a:lumMod val="75000"/>
            </a:schemeClr>
          </a:solidFill>
        </a:ln>
      </dgm:spPr>
    </dgm:pt>
    <dgm:pt modelId="{60B0CA23-7191-4B49-B298-AD00BCB42FBB}" type="pres">
      <dgm:prSet presAssocID="{35FA9356-3DFA-4DFC-A142-796C199AE7C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28DFC78D-96FC-4D5F-A989-F9DD4B280E86}" type="pres">
      <dgm:prSet presAssocID="{35FA9356-3DFA-4DFC-A142-796C199AE7C7}" presName="spaceRect" presStyleCnt="0"/>
      <dgm:spPr/>
    </dgm:pt>
    <dgm:pt modelId="{262AA039-DBA2-4470-8605-1860A88AF20E}" type="pres">
      <dgm:prSet presAssocID="{35FA9356-3DFA-4DFC-A142-796C199AE7C7}" presName="parTx" presStyleLbl="revTx" presStyleIdx="2" presStyleCnt="4">
        <dgm:presLayoutVars>
          <dgm:chMax val="0"/>
          <dgm:chPref val="0"/>
        </dgm:presLayoutVars>
      </dgm:prSet>
      <dgm:spPr/>
    </dgm:pt>
    <dgm:pt modelId="{DFB1669C-0D48-4A09-922B-B06AEF26F365}" type="pres">
      <dgm:prSet presAssocID="{0132DD57-9D15-4673-8438-75E918DE9555}" presName="sibTrans" presStyleCnt="0"/>
      <dgm:spPr/>
    </dgm:pt>
    <dgm:pt modelId="{161A68C9-6446-4CE6-A17E-76B4218FC29E}" type="pres">
      <dgm:prSet presAssocID="{8F2ABA44-DA5E-42CE-BC55-832C4DCE644D}" presName="compNode" presStyleCnt="0"/>
      <dgm:spPr/>
    </dgm:pt>
    <dgm:pt modelId="{DFD3567B-F870-4C27-A5B6-782D99854411}" type="pres">
      <dgm:prSet presAssocID="{8F2ABA44-DA5E-42CE-BC55-832C4DCE644D}" presName="bgRect" presStyleLbl="bgShp" presStyleIdx="3" presStyleCnt="4"/>
      <dgm:spPr>
        <a:ln>
          <a:solidFill>
            <a:schemeClr val="accent4">
              <a:lumMod val="75000"/>
            </a:schemeClr>
          </a:solidFill>
        </a:ln>
      </dgm:spPr>
    </dgm:pt>
    <dgm:pt modelId="{77865138-C66F-441A-9D86-1C1264C5428A}" type="pres">
      <dgm:prSet presAssocID="{8F2ABA44-DA5E-42CE-BC55-832C4DCE644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60ADC28A-7CA2-4FAD-9D83-E3EB8BC909E6}" type="pres">
      <dgm:prSet presAssocID="{8F2ABA44-DA5E-42CE-BC55-832C4DCE644D}" presName="spaceRect" presStyleCnt="0"/>
      <dgm:spPr/>
    </dgm:pt>
    <dgm:pt modelId="{CB69ABAC-D730-4BA3-8146-74D0E37E4C08}" type="pres">
      <dgm:prSet presAssocID="{8F2ABA44-DA5E-42CE-BC55-832C4DCE644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223E327-1168-4511-B550-D0135F75C74E}" srcId="{D1624069-48E0-417D-8A47-A83C624C0ACB}" destId="{8CD1D17C-44B9-4843-B3CB-6EFDEBDBBAE2}" srcOrd="0" destOrd="0" parTransId="{1EB8782C-9D3E-4895-B7E4-36F35DE29875}" sibTransId="{4119313A-C766-42E5-BB4A-AD7EFBCEE388}"/>
    <dgm:cxn modelId="{594E163B-A591-4AD2-B087-BDF22FD5653A}" srcId="{D1624069-48E0-417D-8A47-A83C624C0ACB}" destId="{358C8363-AA69-4813-A19F-D7216074BA4C}" srcOrd="1" destOrd="0" parTransId="{E15FADA9-3019-4468-B2B9-C8B904987022}" sibTransId="{1DDD7043-5201-4289-A0BB-CD4DC8B4DE14}"/>
    <dgm:cxn modelId="{0B2CC962-2002-4F59-A158-8BA77AAF9020}" type="presOf" srcId="{8F2ABA44-DA5E-42CE-BC55-832C4DCE644D}" destId="{CB69ABAC-D730-4BA3-8146-74D0E37E4C08}" srcOrd="0" destOrd="0" presId="urn:microsoft.com/office/officeart/2018/2/layout/IconVerticalSolidList"/>
    <dgm:cxn modelId="{A6E61F89-26B9-4DB1-BB42-2AC96C622021}" srcId="{D1624069-48E0-417D-8A47-A83C624C0ACB}" destId="{8F2ABA44-DA5E-42CE-BC55-832C4DCE644D}" srcOrd="3" destOrd="0" parTransId="{AB2A9C78-3F8F-4865-AAD9-51048BA863A9}" sibTransId="{67F43DBF-5DFE-4517-A688-17A44FE2DB29}"/>
    <dgm:cxn modelId="{D5EE078A-E43D-4C0B-A4E4-2B090FA3C3BC}" type="presOf" srcId="{358C8363-AA69-4813-A19F-D7216074BA4C}" destId="{2D61E1CD-D2D4-41A7-A808-990C7692722F}" srcOrd="0" destOrd="0" presId="urn:microsoft.com/office/officeart/2018/2/layout/IconVerticalSolidList"/>
    <dgm:cxn modelId="{0E5E7D92-463D-4D82-9E17-C26587717C5B}" type="presOf" srcId="{D1624069-48E0-417D-8A47-A83C624C0ACB}" destId="{5142CD0D-EB01-4BB9-BC4F-DE2B843CB4CA}" srcOrd="0" destOrd="0" presId="urn:microsoft.com/office/officeart/2018/2/layout/IconVerticalSolidList"/>
    <dgm:cxn modelId="{C0649798-D6BF-4F7A-982D-C56E4D06861C}" type="presOf" srcId="{8CD1D17C-44B9-4843-B3CB-6EFDEBDBBAE2}" destId="{32FD5CE3-B225-49F4-9A02-029637876740}" srcOrd="0" destOrd="0" presId="urn:microsoft.com/office/officeart/2018/2/layout/IconVerticalSolidList"/>
    <dgm:cxn modelId="{3F4245A6-8F66-4578-AB67-1AFC0AC37B75}" srcId="{D1624069-48E0-417D-8A47-A83C624C0ACB}" destId="{35FA9356-3DFA-4DFC-A142-796C199AE7C7}" srcOrd="2" destOrd="0" parTransId="{970E0B9C-E8D8-40B8-89EE-766467968B38}" sibTransId="{0132DD57-9D15-4673-8438-75E918DE9555}"/>
    <dgm:cxn modelId="{4C5B59DD-4BD7-459B-A02D-67948F5DD47E}" type="presOf" srcId="{35FA9356-3DFA-4DFC-A142-796C199AE7C7}" destId="{262AA039-DBA2-4470-8605-1860A88AF20E}" srcOrd="0" destOrd="0" presId="urn:microsoft.com/office/officeart/2018/2/layout/IconVerticalSolidList"/>
    <dgm:cxn modelId="{612A710B-7F93-4649-8D6F-32BA7B77E22A}" type="presParOf" srcId="{5142CD0D-EB01-4BB9-BC4F-DE2B843CB4CA}" destId="{04B90F4A-0008-421F-BD64-AB6ADC82208F}" srcOrd="0" destOrd="0" presId="urn:microsoft.com/office/officeart/2018/2/layout/IconVerticalSolidList"/>
    <dgm:cxn modelId="{B9D0AE82-C79E-4774-9D60-E958B3180A14}" type="presParOf" srcId="{04B90F4A-0008-421F-BD64-AB6ADC82208F}" destId="{6B63D621-5545-4AC8-96C1-47BC68E26458}" srcOrd="0" destOrd="0" presId="urn:microsoft.com/office/officeart/2018/2/layout/IconVerticalSolidList"/>
    <dgm:cxn modelId="{8106E7F7-1D12-44C1-96BD-A2C693B21FE4}" type="presParOf" srcId="{04B90F4A-0008-421F-BD64-AB6ADC82208F}" destId="{27723F94-B6EE-42EA-BA07-A937986B4D43}" srcOrd="1" destOrd="0" presId="urn:microsoft.com/office/officeart/2018/2/layout/IconVerticalSolidList"/>
    <dgm:cxn modelId="{B4370FFC-B186-4179-82B8-EECD2F74938C}" type="presParOf" srcId="{04B90F4A-0008-421F-BD64-AB6ADC82208F}" destId="{3A6AD29B-A695-432A-AF37-A3EE486E042B}" srcOrd="2" destOrd="0" presId="urn:microsoft.com/office/officeart/2018/2/layout/IconVerticalSolidList"/>
    <dgm:cxn modelId="{F61CF388-3738-4E37-84DE-549B1383F758}" type="presParOf" srcId="{04B90F4A-0008-421F-BD64-AB6ADC82208F}" destId="{32FD5CE3-B225-49F4-9A02-029637876740}" srcOrd="3" destOrd="0" presId="urn:microsoft.com/office/officeart/2018/2/layout/IconVerticalSolidList"/>
    <dgm:cxn modelId="{B647B7D8-C773-49D4-9BED-AC8FE4D04AD4}" type="presParOf" srcId="{5142CD0D-EB01-4BB9-BC4F-DE2B843CB4CA}" destId="{4C695818-FE02-487E-866D-58AAE6DAC263}" srcOrd="1" destOrd="0" presId="urn:microsoft.com/office/officeart/2018/2/layout/IconVerticalSolidList"/>
    <dgm:cxn modelId="{8618B0CD-6510-44EB-9D08-61FB6D8E6C76}" type="presParOf" srcId="{5142CD0D-EB01-4BB9-BC4F-DE2B843CB4CA}" destId="{C97E5B7D-7C98-4954-861D-1E350A873FC8}" srcOrd="2" destOrd="0" presId="urn:microsoft.com/office/officeart/2018/2/layout/IconVerticalSolidList"/>
    <dgm:cxn modelId="{B96A9950-AFF9-487D-9099-4D2FEB6F3A90}" type="presParOf" srcId="{C97E5B7D-7C98-4954-861D-1E350A873FC8}" destId="{07781155-B616-450A-873C-62297975E4E2}" srcOrd="0" destOrd="0" presId="urn:microsoft.com/office/officeart/2018/2/layout/IconVerticalSolidList"/>
    <dgm:cxn modelId="{58714784-B5E6-42A6-AFDB-6065D30CC3C7}" type="presParOf" srcId="{C97E5B7D-7C98-4954-861D-1E350A873FC8}" destId="{BF128FD5-ABA3-411F-B089-3439CC3E3EF1}" srcOrd="1" destOrd="0" presId="urn:microsoft.com/office/officeart/2018/2/layout/IconVerticalSolidList"/>
    <dgm:cxn modelId="{D10F8835-004D-4F6F-9CBB-B4DDEAEDBE18}" type="presParOf" srcId="{C97E5B7D-7C98-4954-861D-1E350A873FC8}" destId="{6B781665-BDA9-427F-9435-8E4EA11D8C03}" srcOrd="2" destOrd="0" presId="urn:microsoft.com/office/officeart/2018/2/layout/IconVerticalSolidList"/>
    <dgm:cxn modelId="{C9D9895D-2515-444A-B21B-C3E4E51A8190}" type="presParOf" srcId="{C97E5B7D-7C98-4954-861D-1E350A873FC8}" destId="{2D61E1CD-D2D4-41A7-A808-990C7692722F}" srcOrd="3" destOrd="0" presId="urn:microsoft.com/office/officeart/2018/2/layout/IconVerticalSolidList"/>
    <dgm:cxn modelId="{5F0B239D-DD02-415B-AF66-7FBBC2197216}" type="presParOf" srcId="{5142CD0D-EB01-4BB9-BC4F-DE2B843CB4CA}" destId="{1B1E85D0-541A-4E90-B0CD-899BD643EC53}" srcOrd="3" destOrd="0" presId="urn:microsoft.com/office/officeart/2018/2/layout/IconVerticalSolidList"/>
    <dgm:cxn modelId="{7508CC47-57A5-4322-B87A-C153ED767233}" type="presParOf" srcId="{5142CD0D-EB01-4BB9-BC4F-DE2B843CB4CA}" destId="{AF428076-9B8C-4546-98C4-02630F07C77B}" srcOrd="4" destOrd="0" presId="urn:microsoft.com/office/officeart/2018/2/layout/IconVerticalSolidList"/>
    <dgm:cxn modelId="{42539318-2FA9-4908-9159-67100F82C446}" type="presParOf" srcId="{AF428076-9B8C-4546-98C4-02630F07C77B}" destId="{EFA79421-23FA-4F54-A1C6-2D3855A7FF3A}" srcOrd="0" destOrd="0" presId="urn:microsoft.com/office/officeart/2018/2/layout/IconVerticalSolidList"/>
    <dgm:cxn modelId="{0B4194B0-5C42-4ED5-8325-2E03A5BA4EFA}" type="presParOf" srcId="{AF428076-9B8C-4546-98C4-02630F07C77B}" destId="{60B0CA23-7191-4B49-B298-AD00BCB42FBB}" srcOrd="1" destOrd="0" presId="urn:microsoft.com/office/officeart/2018/2/layout/IconVerticalSolidList"/>
    <dgm:cxn modelId="{DB21F02F-1F05-47C6-8457-F6F8CA7B4E45}" type="presParOf" srcId="{AF428076-9B8C-4546-98C4-02630F07C77B}" destId="{28DFC78D-96FC-4D5F-A989-F9DD4B280E86}" srcOrd="2" destOrd="0" presId="urn:microsoft.com/office/officeart/2018/2/layout/IconVerticalSolidList"/>
    <dgm:cxn modelId="{D0B30076-773E-447D-80FC-50D742C1F3A3}" type="presParOf" srcId="{AF428076-9B8C-4546-98C4-02630F07C77B}" destId="{262AA039-DBA2-4470-8605-1860A88AF20E}" srcOrd="3" destOrd="0" presId="urn:microsoft.com/office/officeart/2018/2/layout/IconVerticalSolidList"/>
    <dgm:cxn modelId="{68115C59-C227-4BD0-ABE4-B617173BBC74}" type="presParOf" srcId="{5142CD0D-EB01-4BB9-BC4F-DE2B843CB4CA}" destId="{DFB1669C-0D48-4A09-922B-B06AEF26F365}" srcOrd="5" destOrd="0" presId="urn:microsoft.com/office/officeart/2018/2/layout/IconVerticalSolidList"/>
    <dgm:cxn modelId="{101A1ACE-3925-4EE4-B9C6-52FA16FDE316}" type="presParOf" srcId="{5142CD0D-EB01-4BB9-BC4F-DE2B843CB4CA}" destId="{161A68C9-6446-4CE6-A17E-76B4218FC29E}" srcOrd="6" destOrd="0" presId="urn:microsoft.com/office/officeart/2018/2/layout/IconVerticalSolidList"/>
    <dgm:cxn modelId="{8E0548B0-D745-4021-A112-5D7F2B8ACA44}" type="presParOf" srcId="{161A68C9-6446-4CE6-A17E-76B4218FC29E}" destId="{DFD3567B-F870-4C27-A5B6-782D99854411}" srcOrd="0" destOrd="0" presId="urn:microsoft.com/office/officeart/2018/2/layout/IconVerticalSolidList"/>
    <dgm:cxn modelId="{DFC04736-EE17-4A0F-AA24-EB2FEA394A2E}" type="presParOf" srcId="{161A68C9-6446-4CE6-A17E-76B4218FC29E}" destId="{77865138-C66F-441A-9D86-1C1264C5428A}" srcOrd="1" destOrd="0" presId="urn:microsoft.com/office/officeart/2018/2/layout/IconVerticalSolidList"/>
    <dgm:cxn modelId="{DA56BA7D-98FC-4CCE-A405-3C36D168E492}" type="presParOf" srcId="{161A68C9-6446-4CE6-A17E-76B4218FC29E}" destId="{60ADC28A-7CA2-4FAD-9D83-E3EB8BC909E6}" srcOrd="2" destOrd="0" presId="urn:microsoft.com/office/officeart/2018/2/layout/IconVerticalSolidList"/>
    <dgm:cxn modelId="{52B5CC99-9A76-44CF-B109-82E7E9812914}" type="presParOf" srcId="{161A68C9-6446-4CE6-A17E-76B4218FC29E}" destId="{CB69ABAC-D730-4BA3-8146-74D0E37E4C0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3F236A-ADE0-4490-8AD3-7079ECCC6F5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D79127C-C211-4FFC-B22E-1C7810D1B78C}">
      <dgm:prSet custT="1"/>
      <dgm:spPr/>
      <dgm:t>
        <a:bodyPr/>
        <a:lstStyle/>
        <a:p>
          <a:pPr algn="just"/>
          <a:r>
            <a:rPr lang="en-US" sz="1800"/>
            <a:t>Risk Assessment: Identify potential risks associated with stakeholders, such as resistance, conflicting interests, or lack of support.</a:t>
          </a:r>
        </a:p>
      </dgm:t>
    </dgm:pt>
    <dgm:pt modelId="{903094A3-B746-4090-98F2-1A55E1CF1E1B}" type="parTrans" cxnId="{9E353F3B-12BB-4167-B0C6-E6198DCCC100}">
      <dgm:prSet/>
      <dgm:spPr/>
      <dgm:t>
        <a:bodyPr/>
        <a:lstStyle/>
        <a:p>
          <a:pPr algn="just"/>
          <a:endParaRPr lang="en-US" sz="1800"/>
        </a:p>
      </dgm:t>
    </dgm:pt>
    <dgm:pt modelId="{8CEEB102-C104-49DF-8BBE-56D41DE3AE68}" type="sibTrans" cxnId="{9E353F3B-12BB-4167-B0C6-E6198DCCC100}">
      <dgm:prSet/>
      <dgm:spPr/>
      <dgm:t>
        <a:bodyPr/>
        <a:lstStyle/>
        <a:p>
          <a:pPr algn="just"/>
          <a:endParaRPr lang="en-US" sz="1800"/>
        </a:p>
      </dgm:t>
    </dgm:pt>
    <dgm:pt modelId="{B5AA9DDF-7355-4E87-844A-9A1B314E4752}">
      <dgm:prSet custT="1"/>
      <dgm:spPr/>
      <dgm:t>
        <a:bodyPr/>
        <a:lstStyle/>
        <a:p>
          <a:pPr algn="just"/>
          <a:r>
            <a:rPr lang="en-US" sz="1800"/>
            <a:t>Risk Mitigation Strategies: Develop strategies to address and mitigate stakeholder risks, which may include proactive communication, addressing concerns, involving influential stakeholders, and managing conflicts.</a:t>
          </a:r>
        </a:p>
      </dgm:t>
    </dgm:pt>
    <dgm:pt modelId="{0BF8EFC8-7C7A-480F-86BC-00F3FACDFB55}" type="parTrans" cxnId="{A51CAAC3-36DE-42DF-8891-D9D1228823C2}">
      <dgm:prSet/>
      <dgm:spPr/>
      <dgm:t>
        <a:bodyPr/>
        <a:lstStyle/>
        <a:p>
          <a:pPr algn="just"/>
          <a:endParaRPr lang="en-US" sz="1800"/>
        </a:p>
      </dgm:t>
    </dgm:pt>
    <dgm:pt modelId="{B93FEABC-E9F7-4320-ADCF-22B2B2CC64CD}" type="sibTrans" cxnId="{A51CAAC3-36DE-42DF-8891-D9D1228823C2}">
      <dgm:prSet/>
      <dgm:spPr/>
      <dgm:t>
        <a:bodyPr/>
        <a:lstStyle/>
        <a:p>
          <a:pPr algn="just"/>
          <a:endParaRPr lang="en-US" sz="1800"/>
        </a:p>
      </dgm:t>
    </dgm:pt>
    <dgm:pt modelId="{7054C0FC-EA5A-42EA-936C-5419B0C79EB1}">
      <dgm:prSet custT="1"/>
      <dgm:spPr/>
      <dgm:t>
        <a:bodyPr/>
        <a:lstStyle/>
        <a:p>
          <a:pPr algn="just"/>
          <a:r>
            <a:rPr lang="en-US" sz="1800"/>
            <a:t>Communication: Establish clear and open lines of communication to foster trust, transparency, and collaboration among stakeholders.</a:t>
          </a:r>
        </a:p>
      </dgm:t>
    </dgm:pt>
    <dgm:pt modelId="{AF3ECA60-1AEE-4D01-8F46-8D5C9B320C99}" type="parTrans" cxnId="{F60DFB10-8078-4710-9478-137D1623502E}">
      <dgm:prSet/>
      <dgm:spPr/>
      <dgm:t>
        <a:bodyPr/>
        <a:lstStyle/>
        <a:p>
          <a:pPr algn="just"/>
          <a:endParaRPr lang="en-US" sz="1800"/>
        </a:p>
      </dgm:t>
    </dgm:pt>
    <dgm:pt modelId="{6D30C5D4-6C7D-4CF2-B3AD-8C9B4834BA6E}" type="sibTrans" cxnId="{F60DFB10-8078-4710-9478-137D1623502E}">
      <dgm:prSet/>
      <dgm:spPr/>
      <dgm:t>
        <a:bodyPr/>
        <a:lstStyle/>
        <a:p>
          <a:pPr algn="just"/>
          <a:endParaRPr lang="en-US" sz="1800"/>
        </a:p>
      </dgm:t>
    </dgm:pt>
    <dgm:pt modelId="{E99FE8E1-E683-4F90-82CA-038D06F31B33}">
      <dgm:prSet custT="1"/>
      <dgm:spPr/>
      <dgm:t>
        <a:bodyPr/>
        <a:lstStyle/>
        <a:p>
          <a:pPr algn="just"/>
          <a:r>
            <a:rPr lang="en-US" sz="1800"/>
            <a:t>Conflict Resolution: Address conflicts, disagreements, or competing interests among stakeholders in a constructive and timely manner to maintain project momentum and alignment.</a:t>
          </a:r>
        </a:p>
      </dgm:t>
    </dgm:pt>
    <dgm:pt modelId="{7ABDE4C2-D021-42A6-97F2-06AB0AF0FCEC}" type="parTrans" cxnId="{6C463EB8-7F72-4241-A1F8-113EC3BE5E00}">
      <dgm:prSet/>
      <dgm:spPr/>
      <dgm:t>
        <a:bodyPr/>
        <a:lstStyle/>
        <a:p>
          <a:pPr algn="just"/>
          <a:endParaRPr lang="en-US" sz="1800"/>
        </a:p>
      </dgm:t>
    </dgm:pt>
    <dgm:pt modelId="{09A8289E-487C-44A6-AD94-361A957C1637}" type="sibTrans" cxnId="{6C463EB8-7F72-4241-A1F8-113EC3BE5E00}">
      <dgm:prSet/>
      <dgm:spPr/>
      <dgm:t>
        <a:bodyPr/>
        <a:lstStyle/>
        <a:p>
          <a:pPr algn="just"/>
          <a:endParaRPr lang="en-US" sz="1800"/>
        </a:p>
      </dgm:t>
    </dgm:pt>
    <dgm:pt modelId="{534DBBEA-C790-4C60-AD41-789D08F78122}">
      <dgm:prSet custT="1"/>
      <dgm:spPr/>
      <dgm:t>
        <a:bodyPr/>
        <a:lstStyle/>
        <a:p>
          <a:pPr algn="just"/>
          <a:r>
            <a:rPr lang="en-US" sz="1800"/>
            <a:t>Continuous Stakeholder Engagement:  Implementing feedback mechanisms and adapting project strategies based on stakeholder feedback ensures that their needs and expectations are met, enhancing stakeholder satisfaction and project success.</a:t>
          </a:r>
        </a:p>
      </dgm:t>
    </dgm:pt>
    <dgm:pt modelId="{646736E2-0194-47B9-A2C3-C9E3202A088F}" type="parTrans" cxnId="{E03CBA0F-3F07-4416-ADD4-0CC762E355B0}">
      <dgm:prSet/>
      <dgm:spPr/>
      <dgm:t>
        <a:bodyPr/>
        <a:lstStyle/>
        <a:p>
          <a:pPr algn="just"/>
          <a:endParaRPr lang="en-US" sz="1800"/>
        </a:p>
      </dgm:t>
    </dgm:pt>
    <dgm:pt modelId="{D0EABDD6-189F-42F5-A948-72ACB707EF56}" type="sibTrans" cxnId="{E03CBA0F-3F07-4416-ADD4-0CC762E355B0}">
      <dgm:prSet/>
      <dgm:spPr/>
      <dgm:t>
        <a:bodyPr/>
        <a:lstStyle/>
        <a:p>
          <a:pPr algn="just"/>
          <a:endParaRPr lang="en-US" sz="1800"/>
        </a:p>
      </dgm:t>
    </dgm:pt>
    <dgm:pt modelId="{B69A179C-3395-4552-869C-FF36D2470533}" type="pres">
      <dgm:prSet presAssocID="{5F3F236A-ADE0-4490-8AD3-7079ECCC6F5E}" presName="vert0" presStyleCnt="0">
        <dgm:presLayoutVars>
          <dgm:dir/>
          <dgm:animOne val="branch"/>
          <dgm:animLvl val="lvl"/>
        </dgm:presLayoutVars>
      </dgm:prSet>
      <dgm:spPr/>
    </dgm:pt>
    <dgm:pt modelId="{0D477AE1-5E45-47B3-9742-2FB94BA940FC}" type="pres">
      <dgm:prSet presAssocID="{4D79127C-C211-4FFC-B22E-1C7810D1B78C}" presName="thickLine" presStyleLbl="alignNode1" presStyleIdx="0" presStyleCnt="5"/>
      <dgm:spPr/>
    </dgm:pt>
    <dgm:pt modelId="{69C1853D-B0FD-4A60-9DDB-AAE1160C8099}" type="pres">
      <dgm:prSet presAssocID="{4D79127C-C211-4FFC-B22E-1C7810D1B78C}" presName="horz1" presStyleCnt="0"/>
      <dgm:spPr/>
    </dgm:pt>
    <dgm:pt modelId="{450A47A7-B70B-435C-B59C-53B55CB9D981}" type="pres">
      <dgm:prSet presAssocID="{4D79127C-C211-4FFC-B22E-1C7810D1B78C}" presName="tx1" presStyleLbl="revTx" presStyleIdx="0" presStyleCnt="5"/>
      <dgm:spPr/>
    </dgm:pt>
    <dgm:pt modelId="{9E8AA67E-CAC4-46D2-AC21-B4FD6FFC5A2B}" type="pres">
      <dgm:prSet presAssocID="{4D79127C-C211-4FFC-B22E-1C7810D1B78C}" presName="vert1" presStyleCnt="0"/>
      <dgm:spPr/>
    </dgm:pt>
    <dgm:pt modelId="{9F7A30C5-22C5-4E26-90BE-2B8FCAD3A817}" type="pres">
      <dgm:prSet presAssocID="{B5AA9DDF-7355-4E87-844A-9A1B314E4752}" presName="thickLine" presStyleLbl="alignNode1" presStyleIdx="1" presStyleCnt="5"/>
      <dgm:spPr/>
    </dgm:pt>
    <dgm:pt modelId="{D24AFAF5-304A-4E3D-AD2F-EA050E829ED5}" type="pres">
      <dgm:prSet presAssocID="{B5AA9DDF-7355-4E87-844A-9A1B314E4752}" presName="horz1" presStyleCnt="0"/>
      <dgm:spPr/>
    </dgm:pt>
    <dgm:pt modelId="{8A575ECB-E7B9-4A05-833C-BCF829FF4289}" type="pres">
      <dgm:prSet presAssocID="{B5AA9DDF-7355-4E87-844A-9A1B314E4752}" presName="tx1" presStyleLbl="revTx" presStyleIdx="1" presStyleCnt="5"/>
      <dgm:spPr/>
    </dgm:pt>
    <dgm:pt modelId="{4A843CB1-F99F-42DF-816A-F6E5661BD026}" type="pres">
      <dgm:prSet presAssocID="{B5AA9DDF-7355-4E87-844A-9A1B314E4752}" presName="vert1" presStyleCnt="0"/>
      <dgm:spPr/>
    </dgm:pt>
    <dgm:pt modelId="{086131AC-6F1F-48AC-8F3A-C870558DC6FD}" type="pres">
      <dgm:prSet presAssocID="{7054C0FC-EA5A-42EA-936C-5419B0C79EB1}" presName="thickLine" presStyleLbl="alignNode1" presStyleIdx="2" presStyleCnt="5"/>
      <dgm:spPr/>
    </dgm:pt>
    <dgm:pt modelId="{FFFEBBF6-1880-488C-8499-51C77DEBCD18}" type="pres">
      <dgm:prSet presAssocID="{7054C0FC-EA5A-42EA-936C-5419B0C79EB1}" presName="horz1" presStyleCnt="0"/>
      <dgm:spPr/>
    </dgm:pt>
    <dgm:pt modelId="{4807D04D-7669-4EDE-9504-2CC446C272E6}" type="pres">
      <dgm:prSet presAssocID="{7054C0FC-EA5A-42EA-936C-5419B0C79EB1}" presName="tx1" presStyleLbl="revTx" presStyleIdx="2" presStyleCnt="5"/>
      <dgm:spPr/>
    </dgm:pt>
    <dgm:pt modelId="{95FFA56D-9B54-49D0-BC57-AE3F0CC45AF9}" type="pres">
      <dgm:prSet presAssocID="{7054C0FC-EA5A-42EA-936C-5419B0C79EB1}" presName="vert1" presStyleCnt="0"/>
      <dgm:spPr/>
    </dgm:pt>
    <dgm:pt modelId="{E4C0CB1E-C8D8-4F58-870D-1E4399867F5F}" type="pres">
      <dgm:prSet presAssocID="{E99FE8E1-E683-4F90-82CA-038D06F31B33}" presName="thickLine" presStyleLbl="alignNode1" presStyleIdx="3" presStyleCnt="5"/>
      <dgm:spPr/>
    </dgm:pt>
    <dgm:pt modelId="{3B48274F-4F9C-4405-B54A-26BF6BA82DB6}" type="pres">
      <dgm:prSet presAssocID="{E99FE8E1-E683-4F90-82CA-038D06F31B33}" presName="horz1" presStyleCnt="0"/>
      <dgm:spPr/>
    </dgm:pt>
    <dgm:pt modelId="{46CF0251-20BB-4435-916D-45CFF5948B38}" type="pres">
      <dgm:prSet presAssocID="{E99FE8E1-E683-4F90-82CA-038D06F31B33}" presName="tx1" presStyleLbl="revTx" presStyleIdx="3" presStyleCnt="5"/>
      <dgm:spPr/>
    </dgm:pt>
    <dgm:pt modelId="{0ADAA92C-2CC4-4CAC-9870-6F829837A815}" type="pres">
      <dgm:prSet presAssocID="{E99FE8E1-E683-4F90-82CA-038D06F31B33}" presName="vert1" presStyleCnt="0"/>
      <dgm:spPr/>
    </dgm:pt>
    <dgm:pt modelId="{8690ABC1-565D-45D9-8D59-60DAA0CFC425}" type="pres">
      <dgm:prSet presAssocID="{534DBBEA-C790-4C60-AD41-789D08F78122}" presName="thickLine" presStyleLbl="alignNode1" presStyleIdx="4" presStyleCnt="5"/>
      <dgm:spPr/>
    </dgm:pt>
    <dgm:pt modelId="{36A2C881-A0A7-40FB-93F5-367FD16A9DB6}" type="pres">
      <dgm:prSet presAssocID="{534DBBEA-C790-4C60-AD41-789D08F78122}" presName="horz1" presStyleCnt="0"/>
      <dgm:spPr/>
    </dgm:pt>
    <dgm:pt modelId="{8C4AEC87-3CB5-4526-9FAC-7157D203F409}" type="pres">
      <dgm:prSet presAssocID="{534DBBEA-C790-4C60-AD41-789D08F78122}" presName="tx1" presStyleLbl="revTx" presStyleIdx="4" presStyleCnt="5"/>
      <dgm:spPr/>
    </dgm:pt>
    <dgm:pt modelId="{8AD78C59-3BDA-42AC-8543-DF4F87DBC09D}" type="pres">
      <dgm:prSet presAssocID="{534DBBEA-C790-4C60-AD41-789D08F78122}" presName="vert1" presStyleCnt="0"/>
      <dgm:spPr/>
    </dgm:pt>
  </dgm:ptLst>
  <dgm:cxnLst>
    <dgm:cxn modelId="{E03CBA0F-3F07-4416-ADD4-0CC762E355B0}" srcId="{5F3F236A-ADE0-4490-8AD3-7079ECCC6F5E}" destId="{534DBBEA-C790-4C60-AD41-789D08F78122}" srcOrd="4" destOrd="0" parTransId="{646736E2-0194-47B9-A2C3-C9E3202A088F}" sibTransId="{D0EABDD6-189F-42F5-A948-72ACB707EF56}"/>
    <dgm:cxn modelId="{F60DFB10-8078-4710-9478-137D1623502E}" srcId="{5F3F236A-ADE0-4490-8AD3-7079ECCC6F5E}" destId="{7054C0FC-EA5A-42EA-936C-5419B0C79EB1}" srcOrd="2" destOrd="0" parTransId="{AF3ECA60-1AEE-4D01-8F46-8D5C9B320C99}" sibTransId="{6D30C5D4-6C7D-4CF2-B3AD-8C9B4834BA6E}"/>
    <dgm:cxn modelId="{9E353F3B-12BB-4167-B0C6-E6198DCCC100}" srcId="{5F3F236A-ADE0-4490-8AD3-7079ECCC6F5E}" destId="{4D79127C-C211-4FFC-B22E-1C7810D1B78C}" srcOrd="0" destOrd="0" parTransId="{903094A3-B746-4090-98F2-1A55E1CF1E1B}" sibTransId="{8CEEB102-C104-49DF-8BBE-56D41DE3AE68}"/>
    <dgm:cxn modelId="{81F0494E-A36F-4729-91C5-20533ADBEBA0}" type="presOf" srcId="{4D79127C-C211-4FFC-B22E-1C7810D1B78C}" destId="{450A47A7-B70B-435C-B59C-53B55CB9D981}" srcOrd="0" destOrd="0" presId="urn:microsoft.com/office/officeart/2008/layout/LinedList"/>
    <dgm:cxn modelId="{076FF66E-A57B-46AF-A8EC-C58AE57FDE53}" type="presOf" srcId="{7054C0FC-EA5A-42EA-936C-5419B0C79EB1}" destId="{4807D04D-7669-4EDE-9504-2CC446C272E6}" srcOrd="0" destOrd="0" presId="urn:microsoft.com/office/officeart/2008/layout/LinedList"/>
    <dgm:cxn modelId="{BAD10B79-59A9-4324-AC6C-60DDD885F502}" type="presOf" srcId="{E99FE8E1-E683-4F90-82CA-038D06F31B33}" destId="{46CF0251-20BB-4435-916D-45CFF5948B38}" srcOrd="0" destOrd="0" presId="urn:microsoft.com/office/officeart/2008/layout/LinedList"/>
    <dgm:cxn modelId="{ED240A7A-BF77-4937-821F-1DCA505B1505}" type="presOf" srcId="{534DBBEA-C790-4C60-AD41-789D08F78122}" destId="{8C4AEC87-3CB5-4526-9FAC-7157D203F409}" srcOrd="0" destOrd="0" presId="urn:microsoft.com/office/officeart/2008/layout/LinedList"/>
    <dgm:cxn modelId="{6C463EB8-7F72-4241-A1F8-113EC3BE5E00}" srcId="{5F3F236A-ADE0-4490-8AD3-7079ECCC6F5E}" destId="{E99FE8E1-E683-4F90-82CA-038D06F31B33}" srcOrd="3" destOrd="0" parTransId="{7ABDE4C2-D021-42A6-97F2-06AB0AF0FCEC}" sibTransId="{09A8289E-487C-44A6-AD94-361A957C1637}"/>
    <dgm:cxn modelId="{A51CAAC3-36DE-42DF-8891-D9D1228823C2}" srcId="{5F3F236A-ADE0-4490-8AD3-7079ECCC6F5E}" destId="{B5AA9DDF-7355-4E87-844A-9A1B314E4752}" srcOrd="1" destOrd="0" parTransId="{0BF8EFC8-7C7A-480F-86BC-00F3FACDFB55}" sibTransId="{B93FEABC-E9F7-4320-ADCF-22B2B2CC64CD}"/>
    <dgm:cxn modelId="{28B550DF-730B-40FD-AFED-4C84DFE7796C}" type="presOf" srcId="{5F3F236A-ADE0-4490-8AD3-7079ECCC6F5E}" destId="{B69A179C-3395-4552-869C-FF36D2470533}" srcOrd="0" destOrd="0" presId="urn:microsoft.com/office/officeart/2008/layout/LinedList"/>
    <dgm:cxn modelId="{10A417FD-9FC0-4A9A-B625-86AE9BC32997}" type="presOf" srcId="{B5AA9DDF-7355-4E87-844A-9A1B314E4752}" destId="{8A575ECB-E7B9-4A05-833C-BCF829FF4289}" srcOrd="0" destOrd="0" presId="urn:microsoft.com/office/officeart/2008/layout/LinedList"/>
    <dgm:cxn modelId="{CFB5E3DA-2898-4ECC-BC3F-244F7D52353C}" type="presParOf" srcId="{B69A179C-3395-4552-869C-FF36D2470533}" destId="{0D477AE1-5E45-47B3-9742-2FB94BA940FC}" srcOrd="0" destOrd="0" presId="urn:microsoft.com/office/officeart/2008/layout/LinedList"/>
    <dgm:cxn modelId="{A77C7659-6A55-49BB-A89C-F657A70CC367}" type="presParOf" srcId="{B69A179C-3395-4552-869C-FF36D2470533}" destId="{69C1853D-B0FD-4A60-9DDB-AAE1160C8099}" srcOrd="1" destOrd="0" presId="urn:microsoft.com/office/officeart/2008/layout/LinedList"/>
    <dgm:cxn modelId="{A2795836-6A24-4348-A364-1C059F4FB9A6}" type="presParOf" srcId="{69C1853D-B0FD-4A60-9DDB-AAE1160C8099}" destId="{450A47A7-B70B-435C-B59C-53B55CB9D981}" srcOrd="0" destOrd="0" presId="urn:microsoft.com/office/officeart/2008/layout/LinedList"/>
    <dgm:cxn modelId="{48E01820-84E0-4D85-A4F5-C807C62ECD38}" type="presParOf" srcId="{69C1853D-B0FD-4A60-9DDB-AAE1160C8099}" destId="{9E8AA67E-CAC4-46D2-AC21-B4FD6FFC5A2B}" srcOrd="1" destOrd="0" presId="urn:microsoft.com/office/officeart/2008/layout/LinedList"/>
    <dgm:cxn modelId="{056EA2AC-77F0-49A9-B1C6-2B1F77A2AEA7}" type="presParOf" srcId="{B69A179C-3395-4552-869C-FF36D2470533}" destId="{9F7A30C5-22C5-4E26-90BE-2B8FCAD3A817}" srcOrd="2" destOrd="0" presId="urn:microsoft.com/office/officeart/2008/layout/LinedList"/>
    <dgm:cxn modelId="{670FB401-323A-4C13-8A75-C6CFE91A892F}" type="presParOf" srcId="{B69A179C-3395-4552-869C-FF36D2470533}" destId="{D24AFAF5-304A-4E3D-AD2F-EA050E829ED5}" srcOrd="3" destOrd="0" presId="urn:microsoft.com/office/officeart/2008/layout/LinedList"/>
    <dgm:cxn modelId="{2B7BB7F7-4F33-4245-83E9-6268598877DD}" type="presParOf" srcId="{D24AFAF5-304A-4E3D-AD2F-EA050E829ED5}" destId="{8A575ECB-E7B9-4A05-833C-BCF829FF4289}" srcOrd="0" destOrd="0" presId="urn:microsoft.com/office/officeart/2008/layout/LinedList"/>
    <dgm:cxn modelId="{6D4069A8-44D0-4D69-8DBB-9E7DC14CBF88}" type="presParOf" srcId="{D24AFAF5-304A-4E3D-AD2F-EA050E829ED5}" destId="{4A843CB1-F99F-42DF-816A-F6E5661BD026}" srcOrd="1" destOrd="0" presId="urn:microsoft.com/office/officeart/2008/layout/LinedList"/>
    <dgm:cxn modelId="{CC82A787-F6D6-4CC8-92B8-9B5602D803E9}" type="presParOf" srcId="{B69A179C-3395-4552-869C-FF36D2470533}" destId="{086131AC-6F1F-48AC-8F3A-C870558DC6FD}" srcOrd="4" destOrd="0" presId="urn:microsoft.com/office/officeart/2008/layout/LinedList"/>
    <dgm:cxn modelId="{56FA377E-5933-45D6-BF0D-A23AC5C90962}" type="presParOf" srcId="{B69A179C-3395-4552-869C-FF36D2470533}" destId="{FFFEBBF6-1880-488C-8499-51C77DEBCD18}" srcOrd="5" destOrd="0" presId="urn:microsoft.com/office/officeart/2008/layout/LinedList"/>
    <dgm:cxn modelId="{006F983B-5DD7-4874-A18E-CD46545C8B35}" type="presParOf" srcId="{FFFEBBF6-1880-488C-8499-51C77DEBCD18}" destId="{4807D04D-7669-4EDE-9504-2CC446C272E6}" srcOrd="0" destOrd="0" presId="urn:microsoft.com/office/officeart/2008/layout/LinedList"/>
    <dgm:cxn modelId="{3D688F4A-ABF9-4217-B472-28769D884128}" type="presParOf" srcId="{FFFEBBF6-1880-488C-8499-51C77DEBCD18}" destId="{95FFA56D-9B54-49D0-BC57-AE3F0CC45AF9}" srcOrd="1" destOrd="0" presId="urn:microsoft.com/office/officeart/2008/layout/LinedList"/>
    <dgm:cxn modelId="{006B2E3B-D49E-4AF4-8F33-A524246282B5}" type="presParOf" srcId="{B69A179C-3395-4552-869C-FF36D2470533}" destId="{E4C0CB1E-C8D8-4F58-870D-1E4399867F5F}" srcOrd="6" destOrd="0" presId="urn:microsoft.com/office/officeart/2008/layout/LinedList"/>
    <dgm:cxn modelId="{AE8508A1-F79D-45DA-B4CD-15A1E00897FA}" type="presParOf" srcId="{B69A179C-3395-4552-869C-FF36D2470533}" destId="{3B48274F-4F9C-4405-B54A-26BF6BA82DB6}" srcOrd="7" destOrd="0" presId="urn:microsoft.com/office/officeart/2008/layout/LinedList"/>
    <dgm:cxn modelId="{D8CF42DD-DB03-493E-8905-AAC621B41B44}" type="presParOf" srcId="{3B48274F-4F9C-4405-B54A-26BF6BA82DB6}" destId="{46CF0251-20BB-4435-916D-45CFF5948B38}" srcOrd="0" destOrd="0" presId="urn:microsoft.com/office/officeart/2008/layout/LinedList"/>
    <dgm:cxn modelId="{DA2D5BAB-0911-4B98-A092-244F1A532EFA}" type="presParOf" srcId="{3B48274F-4F9C-4405-B54A-26BF6BA82DB6}" destId="{0ADAA92C-2CC4-4CAC-9870-6F829837A815}" srcOrd="1" destOrd="0" presId="urn:microsoft.com/office/officeart/2008/layout/LinedList"/>
    <dgm:cxn modelId="{56EDB6D7-A40E-48B4-9DB0-0DB857E4C073}" type="presParOf" srcId="{B69A179C-3395-4552-869C-FF36D2470533}" destId="{8690ABC1-565D-45D9-8D59-60DAA0CFC425}" srcOrd="8" destOrd="0" presId="urn:microsoft.com/office/officeart/2008/layout/LinedList"/>
    <dgm:cxn modelId="{C522C4F1-451F-4D34-BD11-A1BBBE997BCA}" type="presParOf" srcId="{B69A179C-3395-4552-869C-FF36D2470533}" destId="{36A2C881-A0A7-40FB-93F5-367FD16A9DB6}" srcOrd="9" destOrd="0" presId="urn:microsoft.com/office/officeart/2008/layout/LinedList"/>
    <dgm:cxn modelId="{886B6F7B-3CA9-4D39-B188-0748503F70E9}" type="presParOf" srcId="{36A2C881-A0A7-40FB-93F5-367FD16A9DB6}" destId="{8C4AEC87-3CB5-4526-9FAC-7157D203F409}" srcOrd="0" destOrd="0" presId="urn:microsoft.com/office/officeart/2008/layout/LinedList"/>
    <dgm:cxn modelId="{05CB2E4A-56AC-49F6-AE9A-B47ADE8E7F81}" type="presParOf" srcId="{36A2C881-A0A7-40FB-93F5-367FD16A9DB6}" destId="{8AD78C59-3BDA-42AC-8543-DF4F87DBC09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A39D8D-C881-4421-829C-122DCD7CAC6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B208E14-9978-4C0E-A7EE-B07D75D11F12}">
      <dgm:prSet/>
      <dgm:spPr/>
      <dgm:t>
        <a:bodyPr/>
        <a:lstStyle/>
        <a:p>
          <a:pPr algn="just"/>
          <a:r>
            <a:rPr lang="en-US" dirty="0"/>
            <a:t>Implement mechanisms for gathering feedback from stakeholders at various stages of the project to ensure their needs and expectations are being met.</a:t>
          </a:r>
        </a:p>
      </dgm:t>
    </dgm:pt>
    <dgm:pt modelId="{67346254-8941-4335-B45B-43ED7BDC8A80}" type="parTrans" cxnId="{D501F1FC-3B3D-4C86-96E8-729F3BC20F7B}">
      <dgm:prSet/>
      <dgm:spPr/>
      <dgm:t>
        <a:bodyPr/>
        <a:lstStyle/>
        <a:p>
          <a:endParaRPr lang="en-US"/>
        </a:p>
      </dgm:t>
    </dgm:pt>
    <dgm:pt modelId="{7D859EC4-DC08-4123-82A7-C6C11B7F7ED8}" type="sibTrans" cxnId="{D501F1FC-3B3D-4C86-96E8-729F3BC20F7B}">
      <dgm:prSet/>
      <dgm:spPr/>
      <dgm:t>
        <a:bodyPr/>
        <a:lstStyle/>
        <a:p>
          <a:endParaRPr lang="en-US"/>
        </a:p>
      </dgm:t>
    </dgm:pt>
    <dgm:pt modelId="{9B2E61BF-6D3E-4038-835B-3262128D587D}">
      <dgm:prSet/>
      <dgm:spPr/>
      <dgm:t>
        <a:bodyPr/>
        <a:lstStyle/>
        <a:p>
          <a:pPr algn="just"/>
          <a:r>
            <a:rPr lang="en-US" dirty="0"/>
            <a:t>Adaptation: Use stakeholder feedback to adapt project strategies, requirements, and deliverables as needed to enhance stakeholder satisfaction and project success.</a:t>
          </a:r>
        </a:p>
      </dgm:t>
    </dgm:pt>
    <dgm:pt modelId="{C7FDCB52-42B6-4B30-A6A1-29716B1999AD}" type="parTrans" cxnId="{9B643A2D-F936-4C28-BF5E-BBA7451B84F9}">
      <dgm:prSet/>
      <dgm:spPr/>
      <dgm:t>
        <a:bodyPr/>
        <a:lstStyle/>
        <a:p>
          <a:endParaRPr lang="en-US"/>
        </a:p>
      </dgm:t>
    </dgm:pt>
    <dgm:pt modelId="{04859CE0-D220-4F07-95EE-C2070CDFC230}" type="sibTrans" cxnId="{9B643A2D-F936-4C28-BF5E-BBA7451B84F9}">
      <dgm:prSet/>
      <dgm:spPr/>
      <dgm:t>
        <a:bodyPr/>
        <a:lstStyle/>
        <a:p>
          <a:endParaRPr lang="en-US"/>
        </a:p>
      </dgm:t>
    </dgm:pt>
    <dgm:pt modelId="{6DD69681-1D45-4F2C-B023-7B56A3588343}" type="pres">
      <dgm:prSet presAssocID="{39A39D8D-C881-4421-829C-122DCD7CAC62}" presName="vert0" presStyleCnt="0">
        <dgm:presLayoutVars>
          <dgm:dir/>
          <dgm:animOne val="branch"/>
          <dgm:animLvl val="lvl"/>
        </dgm:presLayoutVars>
      </dgm:prSet>
      <dgm:spPr/>
    </dgm:pt>
    <dgm:pt modelId="{10114B1C-5172-4120-BF73-BBA496B0B301}" type="pres">
      <dgm:prSet presAssocID="{DB208E14-9978-4C0E-A7EE-B07D75D11F12}" presName="thickLine" presStyleLbl="alignNode1" presStyleIdx="0" presStyleCnt="2"/>
      <dgm:spPr/>
    </dgm:pt>
    <dgm:pt modelId="{0429077C-270E-4188-8A1E-CA540E500925}" type="pres">
      <dgm:prSet presAssocID="{DB208E14-9978-4C0E-A7EE-B07D75D11F12}" presName="horz1" presStyleCnt="0"/>
      <dgm:spPr/>
    </dgm:pt>
    <dgm:pt modelId="{3B3522AE-D1F4-423F-81A1-4B815BF1CB4E}" type="pres">
      <dgm:prSet presAssocID="{DB208E14-9978-4C0E-A7EE-B07D75D11F12}" presName="tx1" presStyleLbl="revTx" presStyleIdx="0" presStyleCnt="2"/>
      <dgm:spPr/>
    </dgm:pt>
    <dgm:pt modelId="{29E83AE3-BB84-479B-81C6-BC7814BD8944}" type="pres">
      <dgm:prSet presAssocID="{DB208E14-9978-4C0E-A7EE-B07D75D11F12}" presName="vert1" presStyleCnt="0"/>
      <dgm:spPr/>
    </dgm:pt>
    <dgm:pt modelId="{D2487D1A-1411-4988-9846-1E6A6861DF56}" type="pres">
      <dgm:prSet presAssocID="{9B2E61BF-6D3E-4038-835B-3262128D587D}" presName="thickLine" presStyleLbl="alignNode1" presStyleIdx="1" presStyleCnt="2"/>
      <dgm:spPr/>
    </dgm:pt>
    <dgm:pt modelId="{21EBC453-5968-4286-9CC5-7B2D7EE8444F}" type="pres">
      <dgm:prSet presAssocID="{9B2E61BF-6D3E-4038-835B-3262128D587D}" presName="horz1" presStyleCnt="0"/>
      <dgm:spPr/>
    </dgm:pt>
    <dgm:pt modelId="{838E986E-468E-4824-8605-BF075E28BB55}" type="pres">
      <dgm:prSet presAssocID="{9B2E61BF-6D3E-4038-835B-3262128D587D}" presName="tx1" presStyleLbl="revTx" presStyleIdx="1" presStyleCnt="2"/>
      <dgm:spPr/>
    </dgm:pt>
    <dgm:pt modelId="{3F507CDB-1D99-4591-AB12-B9C113987052}" type="pres">
      <dgm:prSet presAssocID="{9B2E61BF-6D3E-4038-835B-3262128D587D}" presName="vert1" presStyleCnt="0"/>
      <dgm:spPr/>
    </dgm:pt>
  </dgm:ptLst>
  <dgm:cxnLst>
    <dgm:cxn modelId="{46690D10-433B-4F95-AE3B-135A32BD468C}" type="presOf" srcId="{DB208E14-9978-4C0E-A7EE-B07D75D11F12}" destId="{3B3522AE-D1F4-423F-81A1-4B815BF1CB4E}" srcOrd="0" destOrd="0" presId="urn:microsoft.com/office/officeart/2008/layout/LinedList"/>
    <dgm:cxn modelId="{3250D81B-78B4-42AF-A9D0-0DAC17F70A90}" type="presOf" srcId="{39A39D8D-C881-4421-829C-122DCD7CAC62}" destId="{6DD69681-1D45-4F2C-B023-7B56A3588343}" srcOrd="0" destOrd="0" presId="urn:microsoft.com/office/officeart/2008/layout/LinedList"/>
    <dgm:cxn modelId="{9B643A2D-F936-4C28-BF5E-BBA7451B84F9}" srcId="{39A39D8D-C881-4421-829C-122DCD7CAC62}" destId="{9B2E61BF-6D3E-4038-835B-3262128D587D}" srcOrd="1" destOrd="0" parTransId="{C7FDCB52-42B6-4B30-A6A1-29716B1999AD}" sibTransId="{04859CE0-D220-4F07-95EE-C2070CDFC230}"/>
    <dgm:cxn modelId="{4B0757A4-271C-40BC-A0C9-CCAEC97F0B48}" type="presOf" srcId="{9B2E61BF-6D3E-4038-835B-3262128D587D}" destId="{838E986E-468E-4824-8605-BF075E28BB55}" srcOrd="0" destOrd="0" presId="urn:microsoft.com/office/officeart/2008/layout/LinedList"/>
    <dgm:cxn modelId="{D501F1FC-3B3D-4C86-96E8-729F3BC20F7B}" srcId="{39A39D8D-C881-4421-829C-122DCD7CAC62}" destId="{DB208E14-9978-4C0E-A7EE-B07D75D11F12}" srcOrd="0" destOrd="0" parTransId="{67346254-8941-4335-B45B-43ED7BDC8A80}" sibTransId="{7D859EC4-DC08-4123-82A7-C6C11B7F7ED8}"/>
    <dgm:cxn modelId="{7F579365-88B9-4288-BB74-4D621A8F491C}" type="presParOf" srcId="{6DD69681-1D45-4F2C-B023-7B56A3588343}" destId="{10114B1C-5172-4120-BF73-BBA496B0B301}" srcOrd="0" destOrd="0" presId="urn:microsoft.com/office/officeart/2008/layout/LinedList"/>
    <dgm:cxn modelId="{0D8616A2-D5AF-45A8-A329-EA7937E10098}" type="presParOf" srcId="{6DD69681-1D45-4F2C-B023-7B56A3588343}" destId="{0429077C-270E-4188-8A1E-CA540E500925}" srcOrd="1" destOrd="0" presId="urn:microsoft.com/office/officeart/2008/layout/LinedList"/>
    <dgm:cxn modelId="{FD19C2C6-405D-4384-81CF-100DE8654E37}" type="presParOf" srcId="{0429077C-270E-4188-8A1E-CA540E500925}" destId="{3B3522AE-D1F4-423F-81A1-4B815BF1CB4E}" srcOrd="0" destOrd="0" presId="urn:microsoft.com/office/officeart/2008/layout/LinedList"/>
    <dgm:cxn modelId="{AA5C6641-B6A5-460E-A6B7-3DB01D159EB2}" type="presParOf" srcId="{0429077C-270E-4188-8A1E-CA540E500925}" destId="{29E83AE3-BB84-479B-81C6-BC7814BD8944}" srcOrd="1" destOrd="0" presId="urn:microsoft.com/office/officeart/2008/layout/LinedList"/>
    <dgm:cxn modelId="{743084BB-7FBD-406C-91FE-EC782C3BB9FE}" type="presParOf" srcId="{6DD69681-1D45-4F2C-B023-7B56A3588343}" destId="{D2487D1A-1411-4988-9846-1E6A6861DF56}" srcOrd="2" destOrd="0" presId="urn:microsoft.com/office/officeart/2008/layout/LinedList"/>
    <dgm:cxn modelId="{B725B183-C90C-4FEB-B375-BAF67EC351B6}" type="presParOf" srcId="{6DD69681-1D45-4F2C-B023-7B56A3588343}" destId="{21EBC453-5968-4286-9CC5-7B2D7EE8444F}" srcOrd="3" destOrd="0" presId="urn:microsoft.com/office/officeart/2008/layout/LinedList"/>
    <dgm:cxn modelId="{4919ED74-F12C-4BE5-8B3B-310E40951CF5}" type="presParOf" srcId="{21EBC453-5968-4286-9CC5-7B2D7EE8444F}" destId="{838E986E-468E-4824-8605-BF075E28BB55}" srcOrd="0" destOrd="0" presId="urn:microsoft.com/office/officeart/2008/layout/LinedList"/>
    <dgm:cxn modelId="{0B00A035-F792-4532-80C5-4193F1850070}" type="presParOf" srcId="{21EBC453-5968-4286-9CC5-7B2D7EE8444F}" destId="{3F507CDB-1D99-4591-AB12-B9C11398705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92847FA-0F7F-4974-A480-CFFD23B2217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44C9DAE-3556-4232-AE71-989623C136D0}">
      <dgm:prSet/>
      <dgm:spPr/>
      <dgm:t>
        <a:bodyPr/>
        <a:lstStyle/>
        <a:p>
          <a:r>
            <a:rPr lang="en-US"/>
            <a:t>Gathering and analyzing requirements involves understanding the needs, expectations, and objectives of stakeholders to define project scope and deliverables.</a:t>
          </a:r>
        </a:p>
      </dgm:t>
    </dgm:pt>
    <dgm:pt modelId="{D431D62B-C609-4B01-A80F-0C5A346A2D77}" type="parTrans" cxnId="{7646BA64-5069-4A7D-9D1D-E8F34F50E0AF}">
      <dgm:prSet/>
      <dgm:spPr/>
      <dgm:t>
        <a:bodyPr/>
        <a:lstStyle/>
        <a:p>
          <a:endParaRPr lang="en-US"/>
        </a:p>
      </dgm:t>
    </dgm:pt>
    <dgm:pt modelId="{63870E36-CDBC-4207-B215-CBACA4778A05}" type="sibTrans" cxnId="{7646BA64-5069-4A7D-9D1D-E8F34F50E0AF}">
      <dgm:prSet/>
      <dgm:spPr/>
      <dgm:t>
        <a:bodyPr/>
        <a:lstStyle/>
        <a:p>
          <a:endParaRPr lang="en-US"/>
        </a:p>
      </dgm:t>
    </dgm:pt>
    <dgm:pt modelId="{6CDC523E-A1D3-42EB-81F9-4818BF6A6E10}">
      <dgm:prSet/>
      <dgm:spPr/>
      <dgm:t>
        <a:bodyPr/>
        <a:lstStyle/>
        <a:p>
          <a:r>
            <a:rPr lang="en-US"/>
            <a:t>Techniques: Use techniques such as interviews, workshops, surveys, and document analysis to collect requirements from stakeholders.</a:t>
          </a:r>
        </a:p>
      </dgm:t>
    </dgm:pt>
    <dgm:pt modelId="{E54CDF46-7E6A-4679-94A6-D098EA5DF2FB}" type="parTrans" cxnId="{29580A3A-3E7E-44BA-B952-387A91E2E06F}">
      <dgm:prSet/>
      <dgm:spPr/>
      <dgm:t>
        <a:bodyPr/>
        <a:lstStyle/>
        <a:p>
          <a:endParaRPr lang="en-US"/>
        </a:p>
      </dgm:t>
    </dgm:pt>
    <dgm:pt modelId="{D50C0E70-8B53-4C0D-BB7B-9FD3B347E30B}" type="sibTrans" cxnId="{29580A3A-3E7E-44BA-B952-387A91E2E06F}">
      <dgm:prSet/>
      <dgm:spPr/>
      <dgm:t>
        <a:bodyPr/>
        <a:lstStyle/>
        <a:p>
          <a:endParaRPr lang="en-US"/>
        </a:p>
      </dgm:t>
    </dgm:pt>
    <dgm:pt modelId="{4D759B5A-EEB8-425B-B172-CB46CA41033C}">
      <dgm:prSet/>
      <dgm:spPr/>
      <dgm:t>
        <a:bodyPr/>
        <a:lstStyle/>
        <a:p>
          <a:r>
            <a:rPr lang="en-US"/>
            <a:t>Analysis: Analyze gathered requirements to identify commonalities, conflicts, and prioritize them based on stakeholder needs and project goals.</a:t>
          </a:r>
        </a:p>
      </dgm:t>
    </dgm:pt>
    <dgm:pt modelId="{E3FFBF0E-1B5B-42D9-A589-0C065E64C582}" type="parTrans" cxnId="{116F7E60-EF63-4983-A1AF-8D63EF84B7A7}">
      <dgm:prSet/>
      <dgm:spPr/>
      <dgm:t>
        <a:bodyPr/>
        <a:lstStyle/>
        <a:p>
          <a:endParaRPr lang="en-US"/>
        </a:p>
      </dgm:t>
    </dgm:pt>
    <dgm:pt modelId="{78FE898C-68FF-4259-9783-BBAE56B4329F}" type="sibTrans" cxnId="{116F7E60-EF63-4983-A1AF-8D63EF84B7A7}">
      <dgm:prSet/>
      <dgm:spPr/>
      <dgm:t>
        <a:bodyPr/>
        <a:lstStyle/>
        <a:p>
          <a:endParaRPr lang="en-US"/>
        </a:p>
      </dgm:t>
    </dgm:pt>
    <dgm:pt modelId="{C1987C41-68F3-4923-87C2-FF3B956389A9}" type="pres">
      <dgm:prSet presAssocID="{C92847FA-0F7F-4974-A480-CFFD23B22172}" presName="vert0" presStyleCnt="0">
        <dgm:presLayoutVars>
          <dgm:dir/>
          <dgm:animOne val="branch"/>
          <dgm:animLvl val="lvl"/>
        </dgm:presLayoutVars>
      </dgm:prSet>
      <dgm:spPr/>
    </dgm:pt>
    <dgm:pt modelId="{7312163A-4722-4C99-A97D-E9F0260CD930}" type="pres">
      <dgm:prSet presAssocID="{344C9DAE-3556-4232-AE71-989623C136D0}" presName="thickLine" presStyleLbl="alignNode1" presStyleIdx="0" presStyleCnt="3"/>
      <dgm:spPr/>
    </dgm:pt>
    <dgm:pt modelId="{BE0F9E92-D152-4612-AF9B-5B1A6C94C1B5}" type="pres">
      <dgm:prSet presAssocID="{344C9DAE-3556-4232-AE71-989623C136D0}" presName="horz1" presStyleCnt="0"/>
      <dgm:spPr/>
    </dgm:pt>
    <dgm:pt modelId="{2D9BFFCB-5B21-4818-BD10-B0F8BE10B301}" type="pres">
      <dgm:prSet presAssocID="{344C9DAE-3556-4232-AE71-989623C136D0}" presName="tx1" presStyleLbl="revTx" presStyleIdx="0" presStyleCnt="3"/>
      <dgm:spPr/>
    </dgm:pt>
    <dgm:pt modelId="{DC352E10-2257-4D36-985B-B3861AA65159}" type="pres">
      <dgm:prSet presAssocID="{344C9DAE-3556-4232-AE71-989623C136D0}" presName="vert1" presStyleCnt="0"/>
      <dgm:spPr/>
    </dgm:pt>
    <dgm:pt modelId="{BB0510FA-2454-41A8-A349-64FCEAE8EE4B}" type="pres">
      <dgm:prSet presAssocID="{6CDC523E-A1D3-42EB-81F9-4818BF6A6E10}" presName="thickLine" presStyleLbl="alignNode1" presStyleIdx="1" presStyleCnt="3"/>
      <dgm:spPr/>
    </dgm:pt>
    <dgm:pt modelId="{ABF053E0-7E00-466D-AA34-5865C4B78D4A}" type="pres">
      <dgm:prSet presAssocID="{6CDC523E-A1D3-42EB-81F9-4818BF6A6E10}" presName="horz1" presStyleCnt="0"/>
      <dgm:spPr/>
    </dgm:pt>
    <dgm:pt modelId="{9C194BF0-3EF4-4B35-BE8E-E6B3EEE71C5D}" type="pres">
      <dgm:prSet presAssocID="{6CDC523E-A1D3-42EB-81F9-4818BF6A6E10}" presName="tx1" presStyleLbl="revTx" presStyleIdx="1" presStyleCnt="3"/>
      <dgm:spPr/>
    </dgm:pt>
    <dgm:pt modelId="{C7ADA8D9-AC67-4EDE-BBF3-8FC6782D5B30}" type="pres">
      <dgm:prSet presAssocID="{6CDC523E-A1D3-42EB-81F9-4818BF6A6E10}" presName="vert1" presStyleCnt="0"/>
      <dgm:spPr/>
    </dgm:pt>
    <dgm:pt modelId="{E18B5149-90F0-484D-8486-6EBF88DBD065}" type="pres">
      <dgm:prSet presAssocID="{4D759B5A-EEB8-425B-B172-CB46CA41033C}" presName="thickLine" presStyleLbl="alignNode1" presStyleIdx="2" presStyleCnt="3"/>
      <dgm:spPr/>
    </dgm:pt>
    <dgm:pt modelId="{F6A24D25-52E1-40E9-B781-E1CFD693F024}" type="pres">
      <dgm:prSet presAssocID="{4D759B5A-EEB8-425B-B172-CB46CA41033C}" presName="horz1" presStyleCnt="0"/>
      <dgm:spPr/>
    </dgm:pt>
    <dgm:pt modelId="{4750B3C5-A611-4575-B1F3-3E8E8CB72B28}" type="pres">
      <dgm:prSet presAssocID="{4D759B5A-EEB8-425B-B172-CB46CA41033C}" presName="tx1" presStyleLbl="revTx" presStyleIdx="2" presStyleCnt="3"/>
      <dgm:spPr/>
    </dgm:pt>
    <dgm:pt modelId="{6129E1CF-B168-46CD-87F1-D9CB6442EAD4}" type="pres">
      <dgm:prSet presAssocID="{4D759B5A-EEB8-425B-B172-CB46CA41033C}" presName="vert1" presStyleCnt="0"/>
      <dgm:spPr/>
    </dgm:pt>
  </dgm:ptLst>
  <dgm:cxnLst>
    <dgm:cxn modelId="{2F43D80C-0F10-450A-ADB8-398BB7E4D1C2}" type="presOf" srcId="{6CDC523E-A1D3-42EB-81F9-4818BF6A6E10}" destId="{9C194BF0-3EF4-4B35-BE8E-E6B3EEE71C5D}" srcOrd="0" destOrd="0" presId="urn:microsoft.com/office/officeart/2008/layout/LinedList"/>
    <dgm:cxn modelId="{29580A3A-3E7E-44BA-B952-387A91E2E06F}" srcId="{C92847FA-0F7F-4974-A480-CFFD23B22172}" destId="{6CDC523E-A1D3-42EB-81F9-4818BF6A6E10}" srcOrd="1" destOrd="0" parTransId="{E54CDF46-7E6A-4679-94A6-D098EA5DF2FB}" sibTransId="{D50C0E70-8B53-4C0D-BB7B-9FD3B347E30B}"/>
    <dgm:cxn modelId="{116F7E60-EF63-4983-A1AF-8D63EF84B7A7}" srcId="{C92847FA-0F7F-4974-A480-CFFD23B22172}" destId="{4D759B5A-EEB8-425B-B172-CB46CA41033C}" srcOrd="2" destOrd="0" parTransId="{E3FFBF0E-1B5B-42D9-A589-0C065E64C582}" sibTransId="{78FE898C-68FF-4259-9783-BBAE56B4329F}"/>
    <dgm:cxn modelId="{7646BA64-5069-4A7D-9D1D-E8F34F50E0AF}" srcId="{C92847FA-0F7F-4974-A480-CFFD23B22172}" destId="{344C9DAE-3556-4232-AE71-989623C136D0}" srcOrd="0" destOrd="0" parTransId="{D431D62B-C609-4B01-A80F-0C5A346A2D77}" sibTransId="{63870E36-CDBC-4207-B215-CBACA4778A05}"/>
    <dgm:cxn modelId="{0EC5956F-2A55-4108-9003-EC448B8E7182}" type="presOf" srcId="{344C9DAE-3556-4232-AE71-989623C136D0}" destId="{2D9BFFCB-5B21-4818-BD10-B0F8BE10B301}" srcOrd="0" destOrd="0" presId="urn:microsoft.com/office/officeart/2008/layout/LinedList"/>
    <dgm:cxn modelId="{3B0A5B83-7B03-4703-AF0D-BCDFF9681922}" type="presOf" srcId="{4D759B5A-EEB8-425B-B172-CB46CA41033C}" destId="{4750B3C5-A611-4575-B1F3-3E8E8CB72B28}" srcOrd="0" destOrd="0" presId="urn:microsoft.com/office/officeart/2008/layout/LinedList"/>
    <dgm:cxn modelId="{DE869294-C99F-4170-9960-3A02A21236FA}" type="presOf" srcId="{C92847FA-0F7F-4974-A480-CFFD23B22172}" destId="{C1987C41-68F3-4923-87C2-FF3B956389A9}" srcOrd="0" destOrd="0" presId="urn:microsoft.com/office/officeart/2008/layout/LinedList"/>
    <dgm:cxn modelId="{49E5B872-DCFD-4DCD-AF59-3424A1FD3CD4}" type="presParOf" srcId="{C1987C41-68F3-4923-87C2-FF3B956389A9}" destId="{7312163A-4722-4C99-A97D-E9F0260CD930}" srcOrd="0" destOrd="0" presId="urn:microsoft.com/office/officeart/2008/layout/LinedList"/>
    <dgm:cxn modelId="{AF904AC9-EB54-48A7-9B72-77025360BFCD}" type="presParOf" srcId="{C1987C41-68F3-4923-87C2-FF3B956389A9}" destId="{BE0F9E92-D152-4612-AF9B-5B1A6C94C1B5}" srcOrd="1" destOrd="0" presId="urn:microsoft.com/office/officeart/2008/layout/LinedList"/>
    <dgm:cxn modelId="{8AFA1243-BA41-4610-8B8F-3C841CE767A8}" type="presParOf" srcId="{BE0F9E92-D152-4612-AF9B-5B1A6C94C1B5}" destId="{2D9BFFCB-5B21-4818-BD10-B0F8BE10B301}" srcOrd="0" destOrd="0" presId="urn:microsoft.com/office/officeart/2008/layout/LinedList"/>
    <dgm:cxn modelId="{71237714-BFCD-467A-9EF1-8AF2C19D0EDA}" type="presParOf" srcId="{BE0F9E92-D152-4612-AF9B-5B1A6C94C1B5}" destId="{DC352E10-2257-4D36-985B-B3861AA65159}" srcOrd="1" destOrd="0" presId="urn:microsoft.com/office/officeart/2008/layout/LinedList"/>
    <dgm:cxn modelId="{10063368-F91D-4AD5-BC97-923AC6A70F47}" type="presParOf" srcId="{C1987C41-68F3-4923-87C2-FF3B956389A9}" destId="{BB0510FA-2454-41A8-A349-64FCEAE8EE4B}" srcOrd="2" destOrd="0" presId="urn:microsoft.com/office/officeart/2008/layout/LinedList"/>
    <dgm:cxn modelId="{D285D350-FA7E-4002-9363-A1CBC7E27BA8}" type="presParOf" srcId="{C1987C41-68F3-4923-87C2-FF3B956389A9}" destId="{ABF053E0-7E00-466D-AA34-5865C4B78D4A}" srcOrd="3" destOrd="0" presId="urn:microsoft.com/office/officeart/2008/layout/LinedList"/>
    <dgm:cxn modelId="{66AD0490-148F-4685-8D46-8310E52B5685}" type="presParOf" srcId="{ABF053E0-7E00-466D-AA34-5865C4B78D4A}" destId="{9C194BF0-3EF4-4B35-BE8E-E6B3EEE71C5D}" srcOrd="0" destOrd="0" presId="urn:microsoft.com/office/officeart/2008/layout/LinedList"/>
    <dgm:cxn modelId="{9CF304C0-3F53-4F97-82F3-11DC40CDEDEC}" type="presParOf" srcId="{ABF053E0-7E00-466D-AA34-5865C4B78D4A}" destId="{C7ADA8D9-AC67-4EDE-BBF3-8FC6782D5B30}" srcOrd="1" destOrd="0" presId="urn:microsoft.com/office/officeart/2008/layout/LinedList"/>
    <dgm:cxn modelId="{30A51E8D-B191-4477-8B57-A1109D9E84B2}" type="presParOf" srcId="{C1987C41-68F3-4923-87C2-FF3B956389A9}" destId="{E18B5149-90F0-484D-8486-6EBF88DBD065}" srcOrd="4" destOrd="0" presId="urn:microsoft.com/office/officeart/2008/layout/LinedList"/>
    <dgm:cxn modelId="{CC5A4703-1ED2-4ABF-82F5-B1DFDF2A2114}" type="presParOf" srcId="{C1987C41-68F3-4923-87C2-FF3B956389A9}" destId="{F6A24D25-52E1-40E9-B781-E1CFD693F024}" srcOrd="5" destOrd="0" presId="urn:microsoft.com/office/officeart/2008/layout/LinedList"/>
    <dgm:cxn modelId="{1A167A5D-8C78-4512-8A8B-CFE906DF52D6}" type="presParOf" srcId="{F6A24D25-52E1-40E9-B781-E1CFD693F024}" destId="{4750B3C5-A611-4575-B1F3-3E8E8CB72B28}" srcOrd="0" destOrd="0" presId="urn:microsoft.com/office/officeart/2008/layout/LinedList"/>
    <dgm:cxn modelId="{681ABE1F-8B81-4F00-9244-CB2C49C64632}" type="presParOf" srcId="{F6A24D25-52E1-40E9-B781-E1CFD693F024}" destId="{6129E1CF-B168-46CD-87F1-D9CB6442EAD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95AA70-AF28-4C28-AA5A-790186B7B570}">
      <dsp:nvSpPr>
        <dsp:cNvPr id="0" name=""/>
        <dsp:cNvSpPr/>
      </dsp:nvSpPr>
      <dsp:spPr>
        <a:xfrm>
          <a:off x="0" y="838020"/>
          <a:ext cx="7117918" cy="15471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5DEE1-F739-490F-AE2E-F1B2F6453C10}">
      <dsp:nvSpPr>
        <dsp:cNvPr id="0" name=""/>
        <dsp:cNvSpPr/>
      </dsp:nvSpPr>
      <dsp:spPr>
        <a:xfrm>
          <a:off x="468002" y="1186121"/>
          <a:ext cx="850913" cy="850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C2EED9-2946-4A1B-BAEA-47F9DFFF2484}">
      <dsp:nvSpPr>
        <dsp:cNvPr id="0" name=""/>
        <dsp:cNvSpPr/>
      </dsp:nvSpPr>
      <dsp:spPr>
        <a:xfrm>
          <a:off x="1786917" y="838020"/>
          <a:ext cx="5331000" cy="1547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736" tIns="163736" rIns="163736" bIns="16373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Analyse stakeholders: to understand their attitudes, perspectives, requirements, and preferences regarding the project or initiative.</a:t>
          </a:r>
        </a:p>
      </dsp:txBody>
      <dsp:txXfrm>
        <a:off x="1786917" y="838020"/>
        <a:ext cx="5331000" cy="1547114"/>
      </dsp:txXfrm>
    </dsp:sp>
    <dsp:sp modelId="{6E3A6CFA-0213-42AD-8C16-F545B73BF453}">
      <dsp:nvSpPr>
        <dsp:cNvPr id="0" name=""/>
        <dsp:cNvSpPr/>
      </dsp:nvSpPr>
      <dsp:spPr>
        <a:xfrm>
          <a:off x="0" y="2771913"/>
          <a:ext cx="7117918" cy="15471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0F1E44-4250-4A2C-BE4B-CC014732D41D}">
      <dsp:nvSpPr>
        <dsp:cNvPr id="0" name=""/>
        <dsp:cNvSpPr/>
      </dsp:nvSpPr>
      <dsp:spPr>
        <a:xfrm>
          <a:off x="468002" y="3120014"/>
          <a:ext cx="850913" cy="850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CA79B-7CAF-44D2-81DA-F56D0179BEE0}">
      <dsp:nvSpPr>
        <dsp:cNvPr id="0" name=""/>
        <dsp:cNvSpPr/>
      </dsp:nvSpPr>
      <dsp:spPr>
        <a:xfrm>
          <a:off x="1786917" y="2771913"/>
          <a:ext cx="5331000" cy="1547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736" tIns="163736" rIns="163736" bIns="16373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Tools: Employ tools like stakeholder matrices, power/interest grids, and stakeholder registers to categorise stakeholders based on their level of influence, interest, and impact.</a:t>
          </a:r>
        </a:p>
      </dsp:txBody>
      <dsp:txXfrm>
        <a:off x="1786917" y="2771913"/>
        <a:ext cx="5331000" cy="15471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63D621-5545-4AC8-96C1-47BC68E26458}">
      <dsp:nvSpPr>
        <dsp:cNvPr id="0" name=""/>
        <dsp:cNvSpPr/>
      </dsp:nvSpPr>
      <dsp:spPr>
        <a:xfrm>
          <a:off x="0" y="1805"/>
          <a:ext cx="1065911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4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23F94-B6EE-42EA-BA07-A937986B4D43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FD5CE3-B225-49F4-9A02-029637876740}">
      <dsp:nvSpPr>
        <dsp:cNvPr id="0" name=""/>
        <dsp:cNvSpPr/>
      </dsp:nvSpPr>
      <dsp:spPr>
        <a:xfrm>
          <a:off x="1057183" y="1805"/>
          <a:ext cx="960192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Once stakeholders are identified, it's important to prioritize them based on their level of influence, impact, and importance. </a:t>
          </a:r>
        </a:p>
      </dsp:txBody>
      <dsp:txXfrm>
        <a:off x="1057183" y="1805"/>
        <a:ext cx="9601926" cy="915310"/>
      </dsp:txXfrm>
    </dsp:sp>
    <dsp:sp modelId="{07781155-B616-450A-873C-62297975E4E2}">
      <dsp:nvSpPr>
        <dsp:cNvPr id="0" name=""/>
        <dsp:cNvSpPr/>
      </dsp:nvSpPr>
      <dsp:spPr>
        <a:xfrm>
          <a:off x="0" y="1145944"/>
          <a:ext cx="1065911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4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28FD5-ABA3-411F-B089-3439CC3E3EF1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1E1CD-D2D4-41A7-A808-990C7692722F}">
      <dsp:nvSpPr>
        <dsp:cNvPr id="0" name=""/>
        <dsp:cNvSpPr/>
      </dsp:nvSpPr>
      <dsp:spPr>
        <a:xfrm>
          <a:off x="1057183" y="1145944"/>
          <a:ext cx="960192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Stakeholders can be categorized into primary, secondary, or tertiary groups depending on their degree of involvement and dependency on the project's outcomes. </a:t>
          </a:r>
        </a:p>
      </dsp:txBody>
      <dsp:txXfrm>
        <a:off x="1057183" y="1145944"/>
        <a:ext cx="9601926" cy="915310"/>
      </dsp:txXfrm>
    </dsp:sp>
    <dsp:sp modelId="{EFA79421-23FA-4F54-A1C6-2D3855A7FF3A}">
      <dsp:nvSpPr>
        <dsp:cNvPr id="0" name=""/>
        <dsp:cNvSpPr/>
      </dsp:nvSpPr>
      <dsp:spPr>
        <a:xfrm>
          <a:off x="0" y="2290082"/>
          <a:ext cx="1065911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4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B0CA23-7191-4B49-B298-AD00BCB42FBB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AA039-DBA2-4470-8605-1860A88AF20E}">
      <dsp:nvSpPr>
        <dsp:cNvPr id="0" name=""/>
        <dsp:cNvSpPr/>
      </dsp:nvSpPr>
      <dsp:spPr>
        <a:xfrm>
          <a:off x="1057183" y="2290082"/>
          <a:ext cx="960192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This helps in allocating resources and attention effectively.</a:t>
          </a:r>
        </a:p>
      </dsp:txBody>
      <dsp:txXfrm>
        <a:off x="1057183" y="2290082"/>
        <a:ext cx="9601926" cy="915310"/>
      </dsp:txXfrm>
    </dsp:sp>
    <dsp:sp modelId="{DFD3567B-F870-4C27-A5B6-782D99854411}">
      <dsp:nvSpPr>
        <dsp:cNvPr id="0" name=""/>
        <dsp:cNvSpPr/>
      </dsp:nvSpPr>
      <dsp:spPr>
        <a:xfrm>
          <a:off x="0" y="3434221"/>
          <a:ext cx="1065911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4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865138-C66F-441A-9D86-1C1264C5428A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9ABAC-D730-4BA3-8146-74D0E37E4C08}">
      <dsp:nvSpPr>
        <dsp:cNvPr id="0" name=""/>
        <dsp:cNvSpPr/>
      </dsp:nvSpPr>
      <dsp:spPr>
        <a:xfrm>
          <a:off x="1057183" y="3434221"/>
          <a:ext cx="960192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Factors for Prioritization: Consider stakeholders' level of influence, impact, urgency of needs, alignment with project goals, and level of dependency on the project's outcomes.</a:t>
          </a:r>
        </a:p>
      </dsp:txBody>
      <dsp:txXfrm>
        <a:off x="1057183" y="3434221"/>
        <a:ext cx="9601926" cy="915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77AE1-5E45-47B3-9742-2FB94BA940FC}">
      <dsp:nvSpPr>
        <dsp:cNvPr id="0" name=""/>
        <dsp:cNvSpPr/>
      </dsp:nvSpPr>
      <dsp:spPr>
        <a:xfrm>
          <a:off x="0" y="629"/>
          <a:ext cx="711791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0A47A7-B70B-435C-B59C-53B55CB9D981}">
      <dsp:nvSpPr>
        <dsp:cNvPr id="0" name=""/>
        <dsp:cNvSpPr/>
      </dsp:nvSpPr>
      <dsp:spPr>
        <a:xfrm>
          <a:off x="0" y="629"/>
          <a:ext cx="7117918" cy="1031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Risk Assessment: Identify potential risks associated with stakeholders, such as resistance, conflicting interests, or lack of support.</a:t>
          </a:r>
        </a:p>
      </dsp:txBody>
      <dsp:txXfrm>
        <a:off x="0" y="629"/>
        <a:ext cx="7117918" cy="1031157"/>
      </dsp:txXfrm>
    </dsp:sp>
    <dsp:sp modelId="{9F7A30C5-22C5-4E26-90BE-2B8FCAD3A817}">
      <dsp:nvSpPr>
        <dsp:cNvPr id="0" name=""/>
        <dsp:cNvSpPr/>
      </dsp:nvSpPr>
      <dsp:spPr>
        <a:xfrm>
          <a:off x="0" y="1031787"/>
          <a:ext cx="7117918" cy="0"/>
        </a:xfrm>
        <a:prstGeom prst="line">
          <a:avLst/>
        </a:prstGeom>
        <a:solidFill>
          <a:schemeClr val="accent2">
            <a:hueOff val="-374198"/>
            <a:satOff val="-169"/>
            <a:lumOff val="1764"/>
            <a:alphaOff val="0"/>
          </a:schemeClr>
        </a:solidFill>
        <a:ln w="12700" cap="flat" cmpd="sng" algn="ctr">
          <a:solidFill>
            <a:schemeClr val="accent2">
              <a:hueOff val="-374198"/>
              <a:satOff val="-169"/>
              <a:lumOff val="17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575ECB-E7B9-4A05-833C-BCF829FF4289}">
      <dsp:nvSpPr>
        <dsp:cNvPr id="0" name=""/>
        <dsp:cNvSpPr/>
      </dsp:nvSpPr>
      <dsp:spPr>
        <a:xfrm>
          <a:off x="0" y="1031787"/>
          <a:ext cx="7117918" cy="1031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Risk Mitigation Strategies: Develop strategies to address and mitigate stakeholder risks, which may include proactive communication, addressing concerns, involving influential stakeholders, and managing conflicts.</a:t>
          </a:r>
        </a:p>
      </dsp:txBody>
      <dsp:txXfrm>
        <a:off x="0" y="1031787"/>
        <a:ext cx="7117918" cy="1031157"/>
      </dsp:txXfrm>
    </dsp:sp>
    <dsp:sp modelId="{086131AC-6F1F-48AC-8F3A-C870558DC6FD}">
      <dsp:nvSpPr>
        <dsp:cNvPr id="0" name=""/>
        <dsp:cNvSpPr/>
      </dsp:nvSpPr>
      <dsp:spPr>
        <a:xfrm>
          <a:off x="0" y="2062945"/>
          <a:ext cx="7117918" cy="0"/>
        </a:xfrm>
        <a:prstGeom prst="line">
          <a:avLst/>
        </a:prstGeom>
        <a:solidFill>
          <a:schemeClr val="accent2">
            <a:hueOff val="-748397"/>
            <a:satOff val="-337"/>
            <a:lumOff val="3529"/>
            <a:alphaOff val="0"/>
          </a:schemeClr>
        </a:solidFill>
        <a:ln w="12700" cap="flat" cmpd="sng" algn="ctr">
          <a:solidFill>
            <a:schemeClr val="accent2">
              <a:hueOff val="-748397"/>
              <a:satOff val="-337"/>
              <a:lumOff val="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7D04D-7669-4EDE-9504-2CC446C272E6}">
      <dsp:nvSpPr>
        <dsp:cNvPr id="0" name=""/>
        <dsp:cNvSpPr/>
      </dsp:nvSpPr>
      <dsp:spPr>
        <a:xfrm>
          <a:off x="0" y="2062945"/>
          <a:ext cx="7117918" cy="1031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Communication: Establish clear and open lines of communication to foster trust, transparency, and collaboration among stakeholders.</a:t>
          </a:r>
        </a:p>
      </dsp:txBody>
      <dsp:txXfrm>
        <a:off x="0" y="2062945"/>
        <a:ext cx="7117918" cy="1031157"/>
      </dsp:txXfrm>
    </dsp:sp>
    <dsp:sp modelId="{E4C0CB1E-C8D8-4F58-870D-1E4399867F5F}">
      <dsp:nvSpPr>
        <dsp:cNvPr id="0" name=""/>
        <dsp:cNvSpPr/>
      </dsp:nvSpPr>
      <dsp:spPr>
        <a:xfrm>
          <a:off x="0" y="3094103"/>
          <a:ext cx="7117918" cy="0"/>
        </a:xfrm>
        <a:prstGeom prst="line">
          <a:avLst/>
        </a:prstGeom>
        <a:solidFill>
          <a:schemeClr val="accent2">
            <a:hueOff val="-1122595"/>
            <a:satOff val="-506"/>
            <a:lumOff val="5293"/>
            <a:alphaOff val="0"/>
          </a:schemeClr>
        </a:solidFill>
        <a:ln w="12700" cap="flat" cmpd="sng" algn="ctr">
          <a:solidFill>
            <a:schemeClr val="accent2">
              <a:hueOff val="-1122595"/>
              <a:satOff val="-506"/>
              <a:lumOff val="52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CF0251-20BB-4435-916D-45CFF5948B38}">
      <dsp:nvSpPr>
        <dsp:cNvPr id="0" name=""/>
        <dsp:cNvSpPr/>
      </dsp:nvSpPr>
      <dsp:spPr>
        <a:xfrm>
          <a:off x="0" y="3094103"/>
          <a:ext cx="7117918" cy="1031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Conflict Resolution: Address conflicts, disagreements, or competing interests among stakeholders in a constructive and timely manner to maintain project momentum and alignment.</a:t>
          </a:r>
        </a:p>
      </dsp:txBody>
      <dsp:txXfrm>
        <a:off x="0" y="3094103"/>
        <a:ext cx="7117918" cy="1031157"/>
      </dsp:txXfrm>
    </dsp:sp>
    <dsp:sp modelId="{8690ABC1-565D-45D9-8D59-60DAA0CFC425}">
      <dsp:nvSpPr>
        <dsp:cNvPr id="0" name=""/>
        <dsp:cNvSpPr/>
      </dsp:nvSpPr>
      <dsp:spPr>
        <a:xfrm>
          <a:off x="0" y="4125261"/>
          <a:ext cx="7117918" cy="0"/>
        </a:xfrm>
        <a:prstGeom prst="line">
          <a:avLst/>
        </a:prstGeom>
        <a:solidFill>
          <a:schemeClr val="accent2">
            <a:hueOff val="-1496794"/>
            <a:satOff val="-674"/>
            <a:lumOff val="7057"/>
            <a:alphaOff val="0"/>
          </a:schemeClr>
        </a:solidFill>
        <a:ln w="12700" cap="flat" cmpd="sng" algn="ctr">
          <a:solidFill>
            <a:schemeClr val="accent2">
              <a:hueOff val="-1496794"/>
              <a:satOff val="-674"/>
              <a:lumOff val="70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AEC87-3CB5-4526-9FAC-7157D203F409}">
      <dsp:nvSpPr>
        <dsp:cNvPr id="0" name=""/>
        <dsp:cNvSpPr/>
      </dsp:nvSpPr>
      <dsp:spPr>
        <a:xfrm>
          <a:off x="0" y="4125261"/>
          <a:ext cx="7117918" cy="1031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Continuous Stakeholder Engagement:  Implementing feedback mechanisms and adapting project strategies based on stakeholder feedback ensures that their needs and expectations are met, enhancing stakeholder satisfaction and project success.</a:t>
          </a:r>
        </a:p>
      </dsp:txBody>
      <dsp:txXfrm>
        <a:off x="0" y="4125261"/>
        <a:ext cx="7117918" cy="10311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114B1C-5172-4120-BF73-BBA496B0B301}">
      <dsp:nvSpPr>
        <dsp:cNvPr id="0" name=""/>
        <dsp:cNvSpPr/>
      </dsp:nvSpPr>
      <dsp:spPr>
        <a:xfrm>
          <a:off x="0" y="0"/>
          <a:ext cx="711791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3522AE-D1F4-423F-81A1-4B815BF1CB4E}">
      <dsp:nvSpPr>
        <dsp:cNvPr id="0" name=""/>
        <dsp:cNvSpPr/>
      </dsp:nvSpPr>
      <dsp:spPr>
        <a:xfrm>
          <a:off x="0" y="0"/>
          <a:ext cx="7117918" cy="2578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just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Implement mechanisms for gathering feedback from stakeholders at various stages of the project to ensure their needs and expectations are being met.</a:t>
          </a:r>
        </a:p>
      </dsp:txBody>
      <dsp:txXfrm>
        <a:off x="0" y="0"/>
        <a:ext cx="7117918" cy="2578524"/>
      </dsp:txXfrm>
    </dsp:sp>
    <dsp:sp modelId="{D2487D1A-1411-4988-9846-1E6A6861DF56}">
      <dsp:nvSpPr>
        <dsp:cNvPr id="0" name=""/>
        <dsp:cNvSpPr/>
      </dsp:nvSpPr>
      <dsp:spPr>
        <a:xfrm>
          <a:off x="0" y="2578524"/>
          <a:ext cx="7117918" cy="0"/>
        </a:xfrm>
        <a:prstGeom prst="line">
          <a:avLst/>
        </a:prstGeom>
        <a:solidFill>
          <a:schemeClr val="accent2">
            <a:hueOff val="-1496794"/>
            <a:satOff val="-674"/>
            <a:lumOff val="7057"/>
            <a:alphaOff val="0"/>
          </a:schemeClr>
        </a:solidFill>
        <a:ln w="12700" cap="flat" cmpd="sng" algn="ctr">
          <a:solidFill>
            <a:schemeClr val="accent2">
              <a:hueOff val="-1496794"/>
              <a:satOff val="-674"/>
              <a:lumOff val="70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8E986E-468E-4824-8605-BF075E28BB55}">
      <dsp:nvSpPr>
        <dsp:cNvPr id="0" name=""/>
        <dsp:cNvSpPr/>
      </dsp:nvSpPr>
      <dsp:spPr>
        <a:xfrm>
          <a:off x="0" y="2578524"/>
          <a:ext cx="7117918" cy="2578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just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Adaptation: Use stakeholder feedback to adapt project strategies, requirements, and deliverables as needed to enhance stakeholder satisfaction and project success.</a:t>
          </a:r>
        </a:p>
      </dsp:txBody>
      <dsp:txXfrm>
        <a:off x="0" y="2578524"/>
        <a:ext cx="7117918" cy="25785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12163A-4722-4C99-A97D-E9F0260CD930}">
      <dsp:nvSpPr>
        <dsp:cNvPr id="0" name=""/>
        <dsp:cNvSpPr/>
      </dsp:nvSpPr>
      <dsp:spPr>
        <a:xfrm>
          <a:off x="0" y="2518"/>
          <a:ext cx="711791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9BFFCB-5B21-4818-BD10-B0F8BE10B301}">
      <dsp:nvSpPr>
        <dsp:cNvPr id="0" name=""/>
        <dsp:cNvSpPr/>
      </dsp:nvSpPr>
      <dsp:spPr>
        <a:xfrm>
          <a:off x="0" y="2518"/>
          <a:ext cx="7117918" cy="171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Gathering and analyzing requirements involves understanding the needs, expectations, and objectives of stakeholders to define project scope and deliverables.</a:t>
          </a:r>
        </a:p>
      </dsp:txBody>
      <dsp:txXfrm>
        <a:off x="0" y="2518"/>
        <a:ext cx="7117918" cy="1717337"/>
      </dsp:txXfrm>
    </dsp:sp>
    <dsp:sp modelId="{BB0510FA-2454-41A8-A349-64FCEAE8EE4B}">
      <dsp:nvSpPr>
        <dsp:cNvPr id="0" name=""/>
        <dsp:cNvSpPr/>
      </dsp:nvSpPr>
      <dsp:spPr>
        <a:xfrm>
          <a:off x="0" y="1719855"/>
          <a:ext cx="7117918" cy="0"/>
        </a:xfrm>
        <a:prstGeom prst="line">
          <a:avLst/>
        </a:prstGeom>
        <a:solidFill>
          <a:schemeClr val="accent2">
            <a:hueOff val="-748397"/>
            <a:satOff val="-337"/>
            <a:lumOff val="3529"/>
            <a:alphaOff val="0"/>
          </a:schemeClr>
        </a:solidFill>
        <a:ln w="12700" cap="flat" cmpd="sng" algn="ctr">
          <a:solidFill>
            <a:schemeClr val="accent2">
              <a:hueOff val="-748397"/>
              <a:satOff val="-337"/>
              <a:lumOff val="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194BF0-3EF4-4B35-BE8E-E6B3EEE71C5D}">
      <dsp:nvSpPr>
        <dsp:cNvPr id="0" name=""/>
        <dsp:cNvSpPr/>
      </dsp:nvSpPr>
      <dsp:spPr>
        <a:xfrm>
          <a:off x="0" y="1719855"/>
          <a:ext cx="7117918" cy="171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Techniques: Use techniques such as interviews, workshops, surveys, and document analysis to collect requirements from stakeholders.</a:t>
          </a:r>
        </a:p>
      </dsp:txBody>
      <dsp:txXfrm>
        <a:off x="0" y="1719855"/>
        <a:ext cx="7117918" cy="1717337"/>
      </dsp:txXfrm>
    </dsp:sp>
    <dsp:sp modelId="{E18B5149-90F0-484D-8486-6EBF88DBD065}">
      <dsp:nvSpPr>
        <dsp:cNvPr id="0" name=""/>
        <dsp:cNvSpPr/>
      </dsp:nvSpPr>
      <dsp:spPr>
        <a:xfrm>
          <a:off x="0" y="3437193"/>
          <a:ext cx="7117918" cy="0"/>
        </a:xfrm>
        <a:prstGeom prst="line">
          <a:avLst/>
        </a:prstGeom>
        <a:solidFill>
          <a:schemeClr val="accent2">
            <a:hueOff val="-1496794"/>
            <a:satOff val="-674"/>
            <a:lumOff val="7057"/>
            <a:alphaOff val="0"/>
          </a:schemeClr>
        </a:solidFill>
        <a:ln w="12700" cap="flat" cmpd="sng" algn="ctr">
          <a:solidFill>
            <a:schemeClr val="accent2">
              <a:hueOff val="-1496794"/>
              <a:satOff val="-674"/>
              <a:lumOff val="70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0B3C5-A611-4575-B1F3-3E8E8CB72B28}">
      <dsp:nvSpPr>
        <dsp:cNvPr id="0" name=""/>
        <dsp:cNvSpPr/>
      </dsp:nvSpPr>
      <dsp:spPr>
        <a:xfrm>
          <a:off x="0" y="3437193"/>
          <a:ext cx="7117918" cy="171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Analysis: Analyze gathered requirements to identify commonalities, conflicts, and prioritize them based on stakeholder needs and project goals.</a:t>
          </a:r>
        </a:p>
      </dsp:txBody>
      <dsp:txXfrm>
        <a:off x="0" y="3437193"/>
        <a:ext cx="7117918" cy="17173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65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26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90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8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60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4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02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5/13/2024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29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18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59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5/13/2024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954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4EE26BD1-119F-2F78-19D6-5A1594D91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389" r="-1" b="9002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89CA60-307D-991D-237F-E131F97AC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STAKEHOLDER PLANNING AND ANALYSIS</a:t>
            </a:r>
            <a:endParaRPr lang="en-NG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37F5E-9477-C397-2523-5E1D60E1A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Fadele</a:t>
            </a:r>
            <a:r>
              <a:rPr lang="en-US" dirty="0">
                <a:solidFill>
                  <a:srgbClr val="FFFFFF"/>
                </a:solidFill>
              </a:rPr>
              <a:t>-Oluwafemi </a:t>
            </a:r>
            <a:r>
              <a:rPr lang="en-US" dirty="0" err="1">
                <a:solidFill>
                  <a:srgbClr val="FFFFFF"/>
                </a:solidFill>
              </a:rPr>
              <a:t>Iyanu</a:t>
            </a:r>
            <a:r>
              <a:rPr lang="en-US" dirty="0">
                <a:solidFill>
                  <a:srgbClr val="FFFFFF"/>
                </a:solidFill>
              </a:rPr>
              <a:t> David</a:t>
            </a:r>
          </a:p>
          <a:p>
            <a:r>
              <a:rPr lang="en-US" dirty="0">
                <a:solidFill>
                  <a:srgbClr val="FFFFFF"/>
                </a:solidFill>
              </a:rPr>
              <a:t>13</a:t>
            </a:r>
            <a:r>
              <a:rPr lang="en-US" baseline="30000" dirty="0">
                <a:solidFill>
                  <a:srgbClr val="FFFFFF"/>
                </a:solidFill>
              </a:rPr>
              <a:t>th</a:t>
            </a:r>
            <a:r>
              <a:rPr lang="en-US" dirty="0">
                <a:solidFill>
                  <a:srgbClr val="FFFFFF"/>
                </a:solidFill>
              </a:rPr>
              <a:t> May 2024</a:t>
            </a:r>
            <a:endParaRPr lang="en-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178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596E531-7430-4087-BC87-6EBBD9F5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61DBE9-7FE6-4545-A3E3-3CB13BEFB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EE132-BF94-0D28-5307-763041658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6765026" cy="2493876"/>
          </a:xfrm>
        </p:spPr>
        <p:txBody>
          <a:bodyPr anchor="b">
            <a:normAutofit/>
          </a:bodyPr>
          <a:lstStyle/>
          <a:p>
            <a:r>
              <a:rPr lang="en-US" sz="4400" dirty="0"/>
              <a:t>Stakeholder Engagement Strategy:</a:t>
            </a:r>
            <a:endParaRPr lang="en-NG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34287-6902-2436-4C0C-C58C31E24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428999"/>
            <a:ext cx="7658244" cy="2747963"/>
          </a:xfrm>
        </p:spPr>
        <p:txBody>
          <a:bodyPr anchor="t">
            <a:normAutofit/>
          </a:bodyPr>
          <a:lstStyle/>
          <a:p>
            <a:r>
              <a:rPr lang="en-US" sz="2400" dirty="0"/>
              <a:t>Strategy Development: Develop strategies for effectively engaging and managing relationships with stakeholders throughout the project lifecycle.</a:t>
            </a:r>
          </a:p>
          <a:p>
            <a:r>
              <a:rPr lang="en-US" sz="2400" dirty="0"/>
              <a:t>Communication Plan: Define communication channels, frequency, and content to ensure stakeholders are informed, involved, and aligned with project objectives.</a:t>
            </a:r>
            <a:endParaRPr lang="en-NG" sz="2400" dirty="0"/>
          </a:p>
        </p:txBody>
      </p:sp>
      <p:grpSp>
        <p:nvGrpSpPr>
          <p:cNvPr id="30" name="decorative circles">
            <a:extLst>
              <a:ext uri="{FF2B5EF4-FFF2-40B4-BE49-F238E27FC236}">
                <a16:creationId xmlns:a16="http://schemas.microsoft.com/office/drawing/2014/main" id="{090D15CC-A235-4941-B59D-649F70CD1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37008" y="433142"/>
            <a:ext cx="1122760" cy="6178301"/>
            <a:chOff x="8437008" y="433142"/>
            <a:chExt cx="1122760" cy="617830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7532C7-1215-4178-A923-EF573EC9B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75160" y="825175"/>
              <a:ext cx="466441" cy="4664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0FD62D6-D98A-489D-A5FC-24518D6F9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28229" y="433142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617A8E1-0887-4BEB-AF88-4C490056D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37008" y="5719481"/>
              <a:ext cx="226735" cy="22673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5DF5A22-9D25-46A9-8FC0-ED95CF464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93327" y="6145002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CD8CCD3-5B43-4E89-B609-74BE058F7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96963" y="5817067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A14C1932-7FC6-91FF-7012-FCBBB9CFA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0" r="51393" b="-1"/>
          <a:stretch/>
        </p:blipFill>
        <p:spPr>
          <a:xfrm>
            <a:off x="8608738" y="357441"/>
            <a:ext cx="3580214" cy="5994304"/>
          </a:xfrm>
          <a:custGeom>
            <a:avLst/>
            <a:gdLst/>
            <a:ahLst/>
            <a:cxnLst/>
            <a:rect l="l" t="t" r="r" b="b"/>
            <a:pathLst>
              <a:path w="3735324" h="6254002">
                <a:moveTo>
                  <a:pt x="3127001" y="0"/>
                </a:moveTo>
                <a:cubicBezTo>
                  <a:pt x="3288907" y="0"/>
                  <a:pt x="3447939" y="12305"/>
                  <a:pt x="3603212" y="36030"/>
                </a:cubicBezTo>
                <a:lnTo>
                  <a:pt x="3735324" y="59623"/>
                </a:lnTo>
                <a:lnTo>
                  <a:pt x="3735324" y="6194380"/>
                </a:lnTo>
                <a:lnTo>
                  <a:pt x="3603212" y="6217972"/>
                </a:lnTo>
                <a:cubicBezTo>
                  <a:pt x="3447939" y="6241698"/>
                  <a:pt x="3288907" y="6254002"/>
                  <a:pt x="3127001" y="6254002"/>
                </a:cubicBezTo>
                <a:cubicBezTo>
                  <a:pt x="1400006" y="6254002"/>
                  <a:pt x="0" y="4853996"/>
                  <a:pt x="0" y="3127001"/>
                </a:cubicBezTo>
                <a:cubicBezTo>
                  <a:pt x="0" y="1400006"/>
                  <a:pt x="1400006" y="0"/>
                  <a:pt x="312700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9984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928046-12D8-BBED-DD03-0AAD7562F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en-US" sz="2100"/>
              <a:t>Managing Stakeholder Relationships/Mitigating Stakeholder Risks:</a:t>
            </a:r>
            <a:endParaRPr lang="en-NG" sz="21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6C7ABB-0231-92B1-1F0A-F9A4A56EBD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8125056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5675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D0CAE-EDD2-4846-B784-64E2D5336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60" y="609600"/>
            <a:ext cx="4754880" cy="1290320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the RACI Metrics:</a:t>
            </a: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3E35A-0EAB-08E2-DE39-3048D9F17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2252345"/>
            <a:ext cx="3469640" cy="3660775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Definition: </a:t>
            </a:r>
          </a:p>
          <a:p>
            <a:pPr algn="just"/>
            <a:r>
              <a:rPr lang="en-US" dirty="0"/>
              <a:t>RACI is an acronym for responsible, accountable, consulted, and informed. </a:t>
            </a:r>
          </a:p>
          <a:p>
            <a:pPr algn="just"/>
            <a:r>
              <a:rPr lang="en-US" dirty="0"/>
              <a:t>It is a matrix used to define and clarify the roles and responsibilities of stakeholders in a project or process. </a:t>
            </a:r>
          </a:p>
          <a:p>
            <a:r>
              <a:rPr lang="en-US" dirty="0"/>
              <a:t>Roles in RACI:</a:t>
            </a:r>
          </a:p>
          <a:p>
            <a:endParaRPr lang="en-NG" dirty="0"/>
          </a:p>
        </p:txBody>
      </p:sp>
      <p:pic>
        <p:nvPicPr>
          <p:cNvPr id="7" name="Picture 6" descr="A diagram of a company's five different colored stripes&#10;&#10;Description automatically generated with medium confidence">
            <a:extLst>
              <a:ext uri="{FF2B5EF4-FFF2-40B4-BE49-F238E27FC236}">
                <a16:creationId xmlns:a16="http://schemas.microsoft.com/office/drawing/2014/main" id="{D1E527C4-CD0A-8B07-F20C-5402CFA5D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040" y="0"/>
            <a:ext cx="735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69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12821E-9E53-FD08-0760-6422DEBDE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en-US" sz="4100"/>
              <a:t>Feedback Mechanisms:</a:t>
            </a:r>
            <a:endParaRPr lang="en-NG" sz="41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CA4070-9E9E-F2EA-F99F-937CB30D8C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5545902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1528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1778DE-CDED-CE77-3F49-39A98F89D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en-US" sz="3700"/>
              <a:t>Requirements Gathering &amp; Analysis:</a:t>
            </a:r>
            <a:endParaRPr lang="en-NG" sz="37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123101-A6D6-D879-5801-3105FA2C8E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8259207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349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 descr="3D rendering of game pieces tied together with a rope">
            <a:extLst>
              <a:ext uri="{FF2B5EF4-FFF2-40B4-BE49-F238E27FC236}">
                <a16:creationId xmlns:a16="http://schemas.microsoft.com/office/drawing/2014/main" id="{F7E50CC4-0F2B-0B04-86DF-7AE9CD361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4982" r="-1" b="-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05B774-3A1F-5BFF-B8F5-779FDB04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722" y="777240"/>
            <a:ext cx="5782804" cy="960120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Conclusion:</a:t>
            </a:r>
            <a:endParaRPr lang="en-NG" sz="3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BECE2-1E0C-9BDD-B88A-E07C62B96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7986" y="1910080"/>
            <a:ext cx="8181854" cy="3852482"/>
          </a:xfrm>
        </p:spPr>
        <p:txBody>
          <a:bodyPr anchor="t">
            <a:norm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Stakeholder planning and analysis are critical components of the business analysis process, enabling organizations to identify, understand, and effectively engage with stakeholders to achieve project objectives and ensure stakeholder satisfaction. 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By systematically planning and analyzing stakeholders, business analysts can mitigate risks, address challenges, and maximize opportunities for success.</a:t>
            </a:r>
            <a:endParaRPr lang="en-NG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451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A520-098A-224D-6617-84E05473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2766218"/>
            <a:ext cx="1065911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2174999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7889169-379D-4FD8-915F-A11C1EC5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15B73D-D047-4FE7-9B7F-1C897694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2BCF2-C9BE-E537-9E3A-E18E1B506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39" y="777240"/>
            <a:ext cx="6168331" cy="1439943"/>
          </a:xfrm>
        </p:spPr>
        <p:txBody>
          <a:bodyPr anchor="b">
            <a:normAutofit/>
          </a:bodyPr>
          <a:lstStyle/>
          <a:p>
            <a:r>
              <a:rPr lang="en-US" sz="4400" dirty="0"/>
              <a:t>Who is a STAKEHOLDER?</a:t>
            </a:r>
            <a:endParaRPr lang="en-NG" sz="4400" dirty="0"/>
          </a:p>
        </p:txBody>
      </p:sp>
      <p:grpSp>
        <p:nvGrpSpPr>
          <p:cNvPr id="47" name="decorative circles">
            <a:extLst>
              <a:ext uri="{FF2B5EF4-FFF2-40B4-BE49-F238E27FC236}">
                <a16:creationId xmlns:a16="http://schemas.microsoft.com/office/drawing/2014/main" id="{D25992B3-326F-4D73-95CD-6F59E814C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93625" y="927887"/>
            <a:ext cx="3205279" cy="2727847"/>
            <a:chOff x="7893625" y="927887"/>
            <a:chExt cx="3205279" cy="2727847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FEA64E-D98F-4C1C-B7BC-3AD23816D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93625" y="3428999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5EC959F-E421-470F-BD07-E31C685A4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5295" y="2842228"/>
              <a:ext cx="466441" cy="466441"/>
            </a:xfrm>
            <a:prstGeom prst="ellipse">
              <a:avLst/>
            </a:prstGeom>
            <a:solidFill>
              <a:schemeClr val="tx2">
                <a:lumMod val="50000"/>
                <a:lumOff val="5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E29517A-D10E-4DC3-A81A-03A0A97E9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35619" y="296208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4DEF73F-0189-4B17-B271-10BEC471B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4744" y="927887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74C9235-7157-48A1-9283-66FAAE5F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7963" y="1870595"/>
              <a:ext cx="346588" cy="346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F76350F-FBF0-4328-AA60-4990DACCD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7963" y="2560850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Oval 1">
            <a:extLst>
              <a:ext uri="{FF2B5EF4-FFF2-40B4-BE49-F238E27FC236}">
                <a16:creationId xmlns:a16="http://schemas.microsoft.com/office/drawing/2014/main" id="{6859B3BF-E9F2-4912-A417-7D3FD77BE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2678" y="1"/>
            <a:ext cx="2661680" cy="2424023"/>
          </a:xfrm>
          <a:custGeom>
            <a:avLst/>
            <a:gdLst>
              <a:gd name="connsiteX0" fmla="*/ 572886 w 2661680"/>
              <a:gd name="connsiteY0" fmla="*/ 0 h 2424023"/>
              <a:gd name="connsiteX1" fmla="*/ 2088794 w 2661680"/>
              <a:gd name="connsiteY1" fmla="*/ 0 h 2424023"/>
              <a:gd name="connsiteX2" fmla="*/ 2177378 w 2661680"/>
              <a:gd name="connsiteY2" fmla="*/ 66242 h 2424023"/>
              <a:gd name="connsiteX3" fmla="*/ 2661680 w 2661680"/>
              <a:gd name="connsiteY3" fmla="*/ 1093183 h 2424023"/>
              <a:gd name="connsiteX4" fmla="*/ 1330840 w 2661680"/>
              <a:gd name="connsiteY4" fmla="*/ 2424023 h 2424023"/>
              <a:gd name="connsiteX5" fmla="*/ 0 w 2661680"/>
              <a:gd name="connsiteY5" fmla="*/ 1093183 h 2424023"/>
              <a:gd name="connsiteX6" fmla="*/ 484302 w 2661680"/>
              <a:gd name="connsiteY6" fmla="*/ 66242 h 2424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1680" h="2424023">
                <a:moveTo>
                  <a:pt x="572886" y="0"/>
                </a:moveTo>
                <a:lnTo>
                  <a:pt x="2088794" y="0"/>
                </a:lnTo>
                <a:lnTo>
                  <a:pt x="2177378" y="66242"/>
                </a:lnTo>
                <a:cubicBezTo>
                  <a:pt x="2473153" y="310338"/>
                  <a:pt x="2661680" y="679744"/>
                  <a:pt x="2661680" y="1093183"/>
                </a:cubicBezTo>
                <a:cubicBezTo>
                  <a:pt x="2661680" y="1828186"/>
                  <a:pt x="2065843" y="2424023"/>
                  <a:pt x="1330840" y="2424023"/>
                </a:cubicBezTo>
                <a:cubicBezTo>
                  <a:pt x="595837" y="2424023"/>
                  <a:pt x="0" y="1828186"/>
                  <a:pt x="0" y="1093183"/>
                </a:cubicBezTo>
                <a:cubicBezTo>
                  <a:pt x="0" y="679744"/>
                  <a:pt x="188527" y="310338"/>
                  <a:pt x="484302" y="6624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B93890BA-3DA0-4FE5-95C0-FB4DD439A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7280" y="16389"/>
            <a:ext cx="2407635" cy="2407635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0B6C5D7A-F5E9-44AE-9B0E-DA0C97AD7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31" t="18963" r="52721" b="17441"/>
          <a:stretch/>
        </p:blipFill>
        <p:spPr>
          <a:xfrm>
            <a:off x="10854666" y="0"/>
            <a:ext cx="1334286" cy="29620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53245-C778-9022-86B1-B78B40036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2424025"/>
            <a:ext cx="6168331" cy="3752938"/>
          </a:xfrm>
        </p:spPr>
        <p:txBody>
          <a:bodyPr anchor="t">
            <a:normAutofit/>
          </a:bodyPr>
          <a:lstStyle/>
          <a:p>
            <a:r>
              <a:rPr lang="en-US" dirty="0"/>
              <a:t>A stakeholder is an individual, group, or organization that has a vested interest in the outcome of a project, initiative, or organization. </a:t>
            </a:r>
          </a:p>
          <a:p>
            <a:r>
              <a:rPr lang="en-US" dirty="0"/>
              <a:t>They can be internal or external to the project or organization and can include employees, customers, suppliers, regulators, shareholders, and more.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Importance</a:t>
            </a:r>
            <a:r>
              <a:rPr lang="en-US" dirty="0"/>
              <a:t>: Understanding the various stakeholders and their interests is crucial for effective project management and decision-making.</a:t>
            </a:r>
            <a:endParaRPr lang="en-NG" dirty="0"/>
          </a:p>
        </p:txBody>
      </p:sp>
      <p:pic>
        <p:nvPicPr>
          <p:cNvPr id="8" name="Picture 7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C164B93D-AE7F-C7C6-3380-8CACEB54F7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7" r="24300" b="-3"/>
          <a:stretch/>
        </p:blipFill>
        <p:spPr>
          <a:xfrm>
            <a:off x="8137628" y="2865926"/>
            <a:ext cx="4054372" cy="3992074"/>
          </a:xfrm>
          <a:custGeom>
            <a:avLst/>
            <a:gdLst/>
            <a:ahLst/>
            <a:cxnLst/>
            <a:rect l="l" t="t" r="r" b="b"/>
            <a:pathLst>
              <a:path w="4012858" h="3951198">
                <a:moveTo>
                  <a:pt x="2361523" y="0"/>
                </a:moveTo>
                <a:cubicBezTo>
                  <a:pt x="2932125" y="0"/>
                  <a:pt x="3455460" y="202372"/>
                  <a:pt x="3863671" y="539257"/>
                </a:cubicBezTo>
                <a:lnTo>
                  <a:pt x="4012858" y="674848"/>
                </a:lnTo>
                <a:lnTo>
                  <a:pt x="4012858" y="3951198"/>
                </a:lnTo>
                <a:lnTo>
                  <a:pt x="618807" y="3951198"/>
                </a:lnTo>
                <a:lnTo>
                  <a:pt x="539257" y="3863671"/>
                </a:lnTo>
                <a:cubicBezTo>
                  <a:pt x="202372" y="3455461"/>
                  <a:pt x="0" y="2932125"/>
                  <a:pt x="0" y="2361523"/>
                </a:cubicBezTo>
                <a:cubicBezTo>
                  <a:pt x="0" y="1057290"/>
                  <a:pt x="1057290" y="0"/>
                  <a:pt x="236152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51104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7889169-379D-4FD8-915F-A11C1EC5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15B73D-D047-4FE7-9B7F-1C897694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11404-F36F-FDD0-2F62-ACD706F17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39" y="777240"/>
            <a:ext cx="6168331" cy="1569720"/>
          </a:xfrm>
        </p:spPr>
        <p:txBody>
          <a:bodyPr anchor="b">
            <a:normAutofit/>
          </a:bodyPr>
          <a:lstStyle/>
          <a:p>
            <a:r>
              <a:rPr lang="en-US" sz="4400" dirty="0"/>
              <a:t>Who is a STAKEHOLDER?</a:t>
            </a:r>
            <a:endParaRPr lang="en-NG" sz="4400" dirty="0"/>
          </a:p>
        </p:txBody>
      </p:sp>
      <p:grpSp>
        <p:nvGrpSpPr>
          <p:cNvPr id="18" name="decorative circles">
            <a:extLst>
              <a:ext uri="{FF2B5EF4-FFF2-40B4-BE49-F238E27FC236}">
                <a16:creationId xmlns:a16="http://schemas.microsoft.com/office/drawing/2014/main" id="{D25992B3-326F-4D73-95CD-6F59E814C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93625" y="927887"/>
            <a:ext cx="3205279" cy="2727847"/>
            <a:chOff x="7893625" y="927887"/>
            <a:chExt cx="3205279" cy="272784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FEA64E-D98F-4C1C-B7BC-3AD23816D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93625" y="3428999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5EC959F-E421-470F-BD07-E31C685A4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5295" y="2842228"/>
              <a:ext cx="466441" cy="466441"/>
            </a:xfrm>
            <a:prstGeom prst="ellipse">
              <a:avLst/>
            </a:prstGeom>
            <a:solidFill>
              <a:schemeClr val="tx2">
                <a:lumMod val="50000"/>
                <a:lumOff val="5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E29517A-D10E-4DC3-A81A-03A0A97E9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35619" y="296208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4DEF73F-0189-4B17-B271-10BEC471B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4744" y="927887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4C9235-7157-48A1-9283-66FAAE5F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7963" y="1870595"/>
              <a:ext cx="346588" cy="346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F76350F-FBF0-4328-AA60-4990DACCD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7963" y="2560850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Oval 1">
            <a:extLst>
              <a:ext uri="{FF2B5EF4-FFF2-40B4-BE49-F238E27FC236}">
                <a16:creationId xmlns:a16="http://schemas.microsoft.com/office/drawing/2014/main" id="{6859B3BF-E9F2-4912-A417-7D3FD77BE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2678" y="1"/>
            <a:ext cx="2661680" cy="2424023"/>
          </a:xfrm>
          <a:custGeom>
            <a:avLst/>
            <a:gdLst>
              <a:gd name="connsiteX0" fmla="*/ 572886 w 2661680"/>
              <a:gd name="connsiteY0" fmla="*/ 0 h 2424023"/>
              <a:gd name="connsiteX1" fmla="*/ 2088794 w 2661680"/>
              <a:gd name="connsiteY1" fmla="*/ 0 h 2424023"/>
              <a:gd name="connsiteX2" fmla="*/ 2177378 w 2661680"/>
              <a:gd name="connsiteY2" fmla="*/ 66242 h 2424023"/>
              <a:gd name="connsiteX3" fmla="*/ 2661680 w 2661680"/>
              <a:gd name="connsiteY3" fmla="*/ 1093183 h 2424023"/>
              <a:gd name="connsiteX4" fmla="*/ 1330840 w 2661680"/>
              <a:gd name="connsiteY4" fmla="*/ 2424023 h 2424023"/>
              <a:gd name="connsiteX5" fmla="*/ 0 w 2661680"/>
              <a:gd name="connsiteY5" fmla="*/ 1093183 h 2424023"/>
              <a:gd name="connsiteX6" fmla="*/ 484302 w 2661680"/>
              <a:gd name="connsiteY6" fmla="*/ 66242 h 2424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1680" h="2424023">
                <a:moveTo>
                  <a:pt x="572886" y="0"/>
                </a:moveTo>
                <a:lnTo>
                  <a:pt x="2088794" y="0"/>
                </a:lnTo>
                <a:lnTo>
                  <a:pt x="2177378" y="66242"/>
                </a:lnTo>
                <a:cubicBezTo>
                  <a:pt x="2473153" y="310338"/>
                  <a:pt x="2661680" y="679744"/>
                  <a:pt x="2661680" y="1093183"/>
                </a:cubicBezTo>
                <a:cubicBezTo>
                  <a:pt x="2661680" y="1828186"/>
                  <a:pt x="2065843" y="2424023"/>
                  <a:pt x="1330840" y="2424023"/>
                </a:cubicBezTo>
                <a:cubicBezTo>
                  <a:pt x="595837" y="2424023"/>
                  <a:pt x="0" y="1828186"/>
                  <a:pt x="0" y="1093183"/>
                </a:cubicBezTo>
                <a:cubicBezTo>
                  <a:pt x="0" y="679744"/>
                  <a:pt x="188527" y="310338"/>
                  <a:pt x="484302" y="6624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B93890BA-3DA0-4FE5-95C0-FB4DD439A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7280" y="16389"/>
            <a:ext cx="2407635" cy="240763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B6C5D7A-F5E9-44AE-9B0E-DA0C97AD7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31" t="18963" r="52721" b="17441"/>
          <a:stretch/>
        </p:blipFill>
        <p:spPr>
          <a:xfrm>
            <a:off x="10854666" y="0"/>
            <a:ext cx="1334286" cy="29620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881AE-DF7B-4CB8-576A-AB407EA22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2560851"/>
            <a:ext cx="6168331" cy="3616112"/>
          </a:xfrm>
        </p:spPr>
        <p:txBody>
          <a:bodyPr anchor="t">
            <a:normAutofit/>
          </a:bodyPr>
          <a:lstStyle/>
          <a:p>
            <a:pPr algn="just"/>
            <a:r>
              <a:rPr lang="en-US" sz="2400" dirty="0"/>
              <a:t>Stakeholder planning and analysis is a crucial aspect of business analysis that focuses on identifying and understanding the various stakeholders involved in a project, initiative, or organization. </a:t>
            </a:r>
          </a:p>
          <a:p>
            <a:pPr algn="just"/>
            <a:r>
              <a:rPr lang="en-US" sz="2400" dirty="0"/>
              <a:t>The process involves assessing the interests, concerns, and influence of different stakeholders to effectively manage relationships and drive successful outcomes.</a:t>
            </a:r>
            <a:endParaRPr lang="en-NG" sz="2400" dirty="0"/>
          </a:p>
        </p:txBody>
      </p:sp>
      <p:pic>
        <p:nvPicPr>
          <p:cNvPr id="9" name="Picture 8" descr="A person touching a screen with icons&#10;&#10;Description automatically generated">
            <a:extLst>
              <a:ext uri="{FF2B5EF4-FFF2-40B4-BE49-F238E27FC236}">
                <a16:creationId xmlns:a16="http://schemas.microsoft.com/office/drawing/2014/main" id="{DB74FDA0-867E-E84E-128C-8B3AA7C060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0" r="8630" b="-2"/>
          <a:stretch/>
        </p:blipFill>
        <p:spPr>
          <a:xfrm>
            <a:off x="8137628" y="2865926"/>
            <a:ext cx="4054372" cy="3992074"/>
          </a:xfrm>
          <a:custGeom>
            <a:avLst/>
            <a:gdLst/>
            <a:ahLst/>
            <a:cxnLst/>
            <a:rect l="l" t="t" r="r" b="b"/>
            <a:pathLst>
              <a:path w="4012858" h="3951198">
                <a:moveTo>
                  <a:pt x="2361523" y="0"/>
                </a:moveTo>
                <a:cubicBezTo>
                  <a:pt x="2932125" y="0"/>
                  <a:pt x="3455460" y="202372"/>
                  <a:pt x="3863671" y="539257"/>
                </a:cubicBezTo>
                <a:lnTo>
                  <a:pt x="4012858" y="674848"/>
                </a:lnTo>
                <a:lnTo>
                  <a:pt x="4012858" y="3951198"/>
                </a:lnTo>
                <a:lnTo>
                  <a:pt x="618807" y="3951198"/>
                </a:lnTo>
                <a:lnTo>
                  <a:pt x="539257" y="3863671"/>
                </a:lnTo>
                <a:cubicBezTo>
                  <a:pt x="202372" y="3455461"/>
                  <a:pt x="0" y="2932125"/>
                  <a:pt x="0" y="2361523"/>
                </a:cubicBezTo>
                <a:cubicBezTo>
                  <a:pt x="0" y="1057290"/>
                  <a:pt x="1057290" y="0"/>
                  <a:pt x="236152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38963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B4ECDFC-8958-4B83-B01F-58AEFB867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D68778-F94A-4C5B-9118-3B992BB9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CBCA1-12E8-2589-1512-3A8821CC8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4606280" cy="1508760"/>
          </a:xfrm>
        </p:spPr>
        <p:txBody>
          <a:bodyPr anchor="b">
            <a:normAutofit/>
          </a:bodyPr>
          <a:lstStyle/>
          <a:p>
            <a:r>
              <a:rPr lang="en-US" sz="4400" dirty="0"/>
              <a:t>Understanding Stakeholders</a:t>
            </a:r>
            <a:endParaRPr lang="en-NG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F558A-6458-A389-AE0F-B3787DF01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2479041"/>
            <a:ext cx="5231387" cy="3697922"/>
          </a:xfrm>
        </p:spPr>
        <p:txBody>
          <a:bodyPr anchor="t">
            <a:normAutofit/>
          </a:bodyPr>
          <a:lstStyle/>
          <a:p>
            <a:r>
              <a:rPr lang="en-US" dirty="0"/>
              <a:t>This step is foundational and crucial to the entire process as it involves gaining a comprehensive understanding of the stakeholders involved, their interests, concerns, and influence. </a:t>
            </a:r>
          </a:p>
          <a:p>
            <a:r>
              <a:rPr lang="en-US" dirty="0"/>
              <a:t>Understanding stakeholders is crucial as they can influence, be affected by, or have a significant impact on the success of a business initiative. Their needs, expectations, and concerns must be considered throughout the analysis process.</a:t>
            </a:r>
            <a:endParaRPr lang="en-NG" dirty="0"/>
          </a:p>
        </p:txBody>
      </p:sp>
      <p:grpSp>
        <p:nvGrpSpPr>
          <p:cNvPr id="16" name="decorative circles">
            <a:extLst>
              <a:ext uri="{FF2B5EF4-FFF2-40B4-BE49-F238E27FC236}">
                <a16:creationId xmlns:a16="http://schemas.microsoft.com/office/drawing/2014/main" id="{B29252B9-8F48-4CC0-A640-09C8A8C24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461374" cy="5966848"/>
            <a:chOff x="6008627" y="289695"/>
            <a:chExt cx="5461374" cy="596684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8548D73-0AE2-434D-B75C-77D24F5ED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BC26AF4-B368-411A-BF70-74F07FA77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E4EEE7-FD25-4B68-819D-487E4D78F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E52A4F8-9F27-4959-B733-FDA9FCA2E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654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13DA742-C9EF-49AA-ADEB-55334493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group of people holding hands&#10;&#10;Description automatically generated">
            <a:extLst>
              <a:ext uri="{FF2B5EF4-FFF2-40B4-BE49-F238E27FC236}">
                <a16:creationId xmlns:a16="http://schemas.microsoft.com/office/drawing/2014/main" id="{69D50B85-A2E0-8022-F8AE-DB7BE418FE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r="13749" b="1"/>
          <a:stretch/>
        </p:blipFill>
        <p:spPr>
          <a:xfrm>
            <a:off x="6306574" y="552339"/>
            <a:ext cx="5728174" cy="5728174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46809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3FFB-7AE7-72C6-5FB4-F671FA930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Stakeholder Identification</a:t>
            </a: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7F586-8E0D-AA1A-7863-1EF85D8CC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Identifying all the stakeholders involved in the project or organization is the initial step in stakeholder planning and analysis. It sets the stage for further analysis and engagement strategies.</a:t>
            </a:r>
          </a:p>
          <a:p>
            <a:pPr algn="just"/>
            <a:r>
              <a:rPr lang="en-US" dirty="0"/>
              <a:t>This includes internal stakeholders such as employees, managers, and shareholders, as well as external stakeholders such as customers, suppliers, government agencies, and the local community.</a:t>
            </a:r>
            <a:endParaRPr lang="en-NG" dirty="0"/>
          </a:p>
        </p:txBody>
      </p:sp>
      <p:pic>
        <p:nvPicPr>
          <p:cNvPr id="5" name="Picture 4" descr="A group of people shaking hands&#10;&#10;Description automatically generated">
            <a:extLst>
              <a:ext uri="{FF2B5EF4-FFF2-40B4-BE49-F238E27FC236}">
                <a16:creationId xmlns:a16="http://schemas.microsoft.com/office/drawing/2014/main" id="{AAAB8542-5F89-91A4-9040-025EBB154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0" y="3347720"/>
            <a:ext cx="5265420" cy="351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74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27DF8B-AF40-4916-BF81-7B4B1D6A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E0E191-47BD-46BD-846E-E994713F2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EBFECD-0084-AB73-6F81-145065A47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4606280" cy="1041400"/>
          </a:xfrm>
        </p:spPr>
        <p:txBody>
          <a:bodyPr anchor="b">
            <a:normAutofit/>
          </a:bodyPr>
          <a:lstStyle/>
          <a:p>
            <a:r>
              <a:rPr lang="en-US" sz="4400"/>
              <a:t>Techniques</a:t>
            </a:r>
            <a:endParaRPr lang="en-NG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71FA3-E60C-0D61-FE56-CDDD8343D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245361"/>
            <a:ext cx="5344754" cy="3931602"/>
          </a:xfrm>
        </p:spPr>
        <p:txBody>
          <a:bodyPr anchor="t">
            <a:normAutofit/>
          </a:bodyPr>
          <a:lstStyle/>
          <a:p>
            <a:r>
              <a:rPr lang="en-US" sz="2400" dirty="0" err="1"/>
              <a:t>Utilise</a:t>
            </a:r>
            <a:r>
              <a:rPr lang="en-US" sz="2400" dirty="0"/>
              <a:t> various methods such as stakeholder interviews, surveys, workshops, and document analysis to identify stakeholders.</a:t>
            </a:r>
          </a:p>
          <a:p>
            <a:r>
              <a:rPr lang="en-US" sz="2400" dirty="0"/>
              <a:t>Criteria: Consider factors such as their roles, responsibilities, interests, influence, and potential impact on the project or organization.</a:t>
            </a:r>
            <a:endParaRPr lang="en-NG" sz="2400" dirty="0"/>
          </a:p>
        </p:txBody>
      </p:sp>
      <p:sp>
        <p:nvSpPr>
          <p:cNvPr id="14" name="Oval 1">
            <a:extLst>
              <a:ext uri="{FF2B5EF4-FFF2-40B4-BE49-F238E27FC236}">
                <a16:creationId xmlns:a16="http://schemas.microsoft.com/office/drawing/2014/main" id="{D60DC0FE-B192-4898-9A42-DD3CA1061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068" y="1214970"/>
            <a:ext cx="5716933" cy="5643030"/>
          </a:xfrm>
          <a:custGeom>
            <a:avLst/>
            <a:gdLst>
              <a:gd name="connsiteX0" fmla="*/ 3371933 w 5716933"/>
              <a:gd name="connsiteY0" fmla="*/ 0 h 5643030"/>
              <a:gd name="connsiteX1" fmla="*/ 5516795 w 5716933"/>
              <a:gd name="connsiteY1" fmla="*/ 769986 h 5643030"/>
              <a:gd name="connsiteX2" fmla="*/ 5716933 w 5716933"/>
              <a:gd name="connsiteY2" fmla="*/ 951883 h 5643030"/>
              <a:gd name="connsiteX3" fmla="*/ 5716933 w 5716933"/>
              <a:gd name="connsiteY3" fmla="*/ 5643030 h 5643030"/>
              <a:gd name="connsiteX4" fmla="*/ 884716 w 5716933"/>
              <a:gd name="connsiteY4" fmla="*/ 5643030 h 5643030"/>
              <a:gd name="connsiteX5" fmla="*/ 769986 w 5716933"/>
              <a:gd name="connsiteY5" fmla="*/ 5516796 h 5643030"/>
              <a:gd name="connsiteX6" fmla="*/ 0 w 5716933"/>
              <a:gd name="connsiteY6" fmla="*/ 3371933 h 5643030"/>
              <a:gd name="connsiteX7" fmla="*/ 3371933 w 5716933"/>
              <a:gd name="connsiteY7" fmla="*/ 0 h 564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6933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3" y="951883"/>
                </a:lnTo>
                <a:lnTo>
                  <a:pt x="5716933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6" name="decorative circles">
            <a:extLst>
              <a:ext uri="{FF2B5EF4-FFF2-40B4-BE49-F238E27FC236}">
                <a16:creationId xmlns:a16="http://schemas.microsoft.com/office/drawing/2014/main" id="{47154ABD-A760-4C29-A394-422706C2C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E907A3-04C3-40DF-AF5B-74DFD98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C341F19-78FA-4078-B1AD-5E1646DD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E0C6E1-CEDB-4511-B675-C5C48112E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863F213-E875-41B8-A148-A90BCD837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FF8E98-A1E7-49FB-95C2-4518E16B5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Customer Review">
            <a:extLst>
              <a:ext uri="{FF2B5EF4-FFF2-40B4-BE49-F238E27FC236}">
                <a16:creationId xmlns:a16="http://schemas.microsoft.com/office/drawing/2014/main" id="{BE7D3389-8E8E-A5AD-1EE5-EFF7FFB58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9594" y="2480831"/>
            <a:ext cx="3536756" cy="35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8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BEDCB-702D-0FAF-CF94-6E3DB131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Stakeholder Analysis:</a:t>
            </a:r>
            <a:endParaRPr lang="en-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AFADB-6E12-7294-F1CA-1FEA8DD2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Stakeholder analysis involves understanding the needs, expectations, and attitudes of each stakeholder group. It provides a deeper understanding of the stakeholder landscape. </a:t>
            </a:r>
          </a:p>
          <a:p>
            <a:pPr algn="just"/>
            <a:r>
              <a:rPr lang="en-US" dirty="0"/>
              <a:t>This can be done through interviews, surveys, focus groups, or by analyzing existing data and feedback. </a:t>
            </a:r>
          </a:p>
          <a:p>
            <a:pPr algn="just"/>
            <a:r>
              <a:rPr lang="en-US" dirty="0"/>
              <a:t>The analysis aims to identify stakeholders' goals, interests, and potential risks or conflicts that may arise during the project's lifecycle.</a:t>
            </a:r>
            <a:endParaRPr lang="en-NG" dirty="0"/>
          </a:p>
        </p:txBody>
      </p:sp>
      <p:pic>
        <p:nvPicPr>
          <p:cNvPr id="6" name="Picture 5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6C866C0-1AE3-80AD-CDA6-779EEA68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499" y="3690953"/>
            <a:ext cx="3599603" cy="27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48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E1829B-A738-7743-B1AC-ACD0B2CB0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en-US" sz="4400"/>
              <a:t>Objectives:</a:t>
            </a:r>
            <a:endParaRPr lang="en-NG" sz="44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9FEA08-D172-B115-B411-2DA629ADA5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944278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484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2A67-74E6-5EA7-7CA2-EB8DD518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Prioritize Stakeholders:</a:t>
            </a:r>
            <a:endParaRPr lang="en-NG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027536-818B-FD9E-11F0-C135455740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390317"/>
              </p:ext>
            </p:extLst>
          </p:nvPr>
        </p:nvGraphicFramePr>
        <p:xfrm>
          <a:off x="777240" y="1825625"/>
          <a:ext cx="1065911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8902148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301B2D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725D7"/>
      </a:accent4>
      <a:accent5>
        <a:srgbClr val="2944E7"/>
      </a:accent5>
      <a:accent6>
        <a:srgbClr val="1781D5"/>
      </a:accent6>
      <a:hlink>
        <a:srgbClr val="433FBF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56</TotalTime>
  <Words>953</Words>
  <Application>Microsoft Office PowerPoint</Application>
  <PresentationFormat>Widescreen</PresentationFormat>
  <Paragraphs>57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Gill Sans Nova</vt:lpstr>
      <vt:lpstr>ConfettiVTI</vt:lpstr>
      <vt:lpstr>STAKEHOLDER PLANNING AND ANALYSIS</vt:lpstr>
      <vt:lpstr>Who is a STAKEHOLDER?</vt:lpstr>
      <vt:lpstr>Who is a STAKEHOLDER?</vt:lpstr>
      <vt:lpstr>Understanding Stakeholders</vt:lpstr>
      <vt:lpstr>Stakeholder Identification</vt:lpstr>
      <vt:lpstr>Techniques</vt:lpstr>
      <vt:lpstr>Stakeholder Analysis:</vt:lpstr>
      <vt:lpstr>Objectives:</vt:lpstr>
      <vt:lpstr>Prioritize Stakeholders:</vt:lpstr>
      <vt:lpstr>Stakeholder Engagement Strategy:</vt:lpstr>
      <vt:lpstr>Managing Stakeholder Relationships/Mitigating Stakeholder Risks:</vt:lpstr>
      <vt:lpstr>Understanding the RACI Metrics:</vt:lpstr>
      <vt:lpstr>Feedback Mechanisms:</vt:lpstr>
      <vt:lpstr>Requirements Gathering &amp; Analysis:</vt:lpstr>
      <vt:lpstr>Conclusion: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STAKEHOLDER PLANNING AND ANALYSIS</dc:title>
  <dc:creator>julie AJ</dc:creator>
  <cp:lastModifiedBy>julie AJ</cp:lastModifiedBy>
  <cp:revision>1</cp:revision>
  <dcterms:created xsi:type="dcterms:W3CDTF">2024-05-13T09:42:25Z</dcterms:created>
  <dcterms:modified xsi:type="dcterms:W3CDTF">2024-05-13T10:38:54Z</dcterms:modified>
</cp:coreProperties>
</file>